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9" r:id="rId4"/>
    <p:sldId id="263" r:id="rId5"/>
    <p:sldId id="266" r:id="rId6"/>
    <p:sldId id="279" r:id="rId7"/>
    <p:sldId id="285" r:id="rId8"/>
    <p:sldId id="280" r:id="rId9"/>
    <p:sldId id="281" r:id="rId10"/>
    <p:sldId id="282" r:id="rId11"/>
    <p:sldId id="260" r:id="rId12"/>
    <p:sldId id="283" r:id="rId13"/>
    <p:sldId id="284" r:id="rId14"/>
    <p:sldId id="286" r:id="rId15"/>
    <p:sldId id="28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3F3"/>
    <a:srgbClr val="26AC7F"/>
    <a:srgbClr val="52D48F"/>
    <a:srgbClr val="E6E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0" d="100"/>
          <a:sy n="60" d="100"/>
        </p:scale>
        <p:origin x="1204" y="852"/>
      </p:cViewPr>
      <p:guideLst>
        <p:guide orient="horz" pos="300"/>
        <p:guide pos="3648"/>
        <p:guide pos="3933"/>
        <p:guide pos="2797"/>
        <p:guide pos="3022"/>
        <p:guide pos="4658"/>
        <p:guide pos="4885"/>
        <p:guide pos="2147"/>
        <p:guide pos="347"/>
        <p:guide pos="1005"/>
        <p:guide pos="1264"/>
        <p:guide pos="1896"/>
        <p:guide pos="5553"/>
        <p:guide pos="5787"/>
        <p:guide pos="6432"/>
        <p:guide pos="6675"/>
        <p:guide pos="7333"/>
        <p:guide orient="horz"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 flipH="1" flipV="1">
            <a:off x="0" y="628"/>
            <a:ext cx="1353312" cy="1097037"/>
            <a:chOff x="4372270" y="476478"/>
            <a:chExt cx="7828692" cy="6381522"/>
          </a:xfrm>
        </p:grpSpPr>
        <p:sp>
          <p:nvSpPr>
            <p:cNvPr id="8" name="任意多边形: 形状 7"/>
            <p:cNvSpPr/>
            <p:nvPr/>
          </p:nvSpPr>
          <p:spPr>
            <a:xfrm>
              <a:off x="4372270" y="2885402"/>
              <a:ext cx="7828692" cy="3972598"/>
            </a:xfrm>
            <a:custGeom>
              <a:avLst/>
              <a:gdLst>
                <a:gd name="connsiteX0" fmla="*/ 5475204 w 7828692"/>
                <a:gd name="connsiteY0" fmla="*/ 0 h 3972598"/>
                <a:gd name="connsiteX1" fmla="*/ 7588012 w 7828692"/>
                <a:gd name="connsiteY1" fmla="*/ 399677 h 3972598"/>
                <a:gd name="connsiteX2" fmla="*/ 7828692 w 7828692"/>
                <a:gd name="connsiteY2" fmla="*/ 504951 h 3972598"/>
                <a:gd name="connsiteX3" fmla="*/ 7828692 w 7828692"/>
                <a:gd name="connsiteY3" fmla="*/ 3971151 h 3972598"/>
                <a:gd name="connsiteX4" fmla="*/ 7800030 w 7828692"/>
                <a:gd name="connsiteY4" fmla="*/ 3972598 h 3972598"/>
                <a:gd name="connsiteX5" fmla="*/ 0 w 7828692"/>
                <a:gd name="connsiteY5" fmla="*/ 3972598 h 3972598"/>
                <a:gd name="connsiteX6" fmla="*/ 165940 w 7828692"/>
                <a:gd name="connsiteY6" fmla="*/ 3519218 h 3972598"/>
                <a:gd name="connsiteX7" fmla="*/ 5475204 w 7828692"/>
                <a:gd name="connsiteY7" fmla="*/ 0 h 397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28692" h="3972598">
                  <a:moveTo>
                    <a:pt x="5475204" y="0"/>
                  </a:moveTo>
                  <a:cubicBezTo>
                    <a:pt x="6221056" y="0"/>
                    <a:pt x="6933811" y="141711"/>
                    <a:pt x="7588012" y="399677"/>
                  </a:cubicBezTo>
                  <a:lnTo>
                    <a:pt x="7828692" y="504951"/>
                  </a:lnTo>
                  <a:lnTo>
                    <a:pt x="7828692" y="3971151"/>
                  </a:lnTo>
                  <a:lnTo>
                    <a:pt x="7800030" y="3972598"/>
                  </a:lnTo>
                  <a:lnTo>
                    <a:pt x="0" y="3972598"/>
                  </a:lnTo>
                  <a:lnTo>
                    <a:pt x="165940" y="3519218"/>
                  </a:lnTo>
                  <a:cubicBezTo>
                    <a:pt x="1040670" y="1451121"/>
                    <a:pt x="3088473" y="0"/>
                    <a:pt x="5475204" y="0"/>
                  </a:cubicBezTo>
                  <a:close/>
                </a:path>
              </a:pathLst>
            </a:custGeom>
            <a:solidFill>
              <a:srgbClr val="26AC7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505370" y="476478"/>
              <a:ext cx="1686631" cy="5905044"/>
            </a:xfrm>
            <a:custGeom>
              <a:avLst/>
              <a:gdLst>
                <a:gd name="connsiteX0" fmla="*/ 1686631 w 1686631"/>
                <a:gd name="connsiteY0" fmla="*/ 0 h 5905044"/>
                <a:gd name="connsiteX1" fmla="*/ 1686631 w 1686631"/>
                <a:gd name="connsiteY1" fmla="*/ 5905044 h 5905044"/>
                <a:gd name="connsiteX2" fmla="*/ 1650939 w 1686631"/>
                <a:gd name="connsiteY2" fmla="*/ 5885094 h 5905044"/>
                <a:gd name="connsiteX3" fmla="*/ 0 w 1686631"/>
                <a:gd name="connsiteY3" fmla="*/ 2952522 h 5905044"/>
                <a:gd name="connsiteX4" fmla="*/ 1650939 w 1686631"/>
                <a:gd name="connsiteY4" fmla="*/ 19951 h 590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6631" h="5905044">
                  <a:moveTo>
                    <a:pt x="1686631" y="0"/>
                  </a:moveTo>
                  <a:lnTo>
                    <a:pt x="1686631" y="5905044"/>
                  </a:lnTo>
                  <a:lnTo>
                    <a:pt x="1650939" y="5885094"/>
                  </a:lnTo>
                  <a:cubicBezTo>
                    <a:pt x="661162" y="5283691"/>
                    <a:pt x="0" y="4195317"/>
                    <a:pt x="0" y="2952522"/>
                  </a:cubicBezTo>
                  <a:cubicBezTo>
                    <a:pt x="0" y="1709726"/>
                    <a:pt x="661162" y="621354"/>
                    <a:pt x="1650939" y="19951"/>
                  </a:cubicBezTo>
                  <a:close/>
                </a:path>
              </a:pathLst>
            </a:custGeom>
            <a:solidFill>
              <a:srgbClr val="26AC7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14732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-176530" y="1113155"/>
            <a:ext cx="5578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14300" dist="38100" dir="2700000" algn="tl" rotWithShape="0">
                    <a:schemeClr val="bg1">
                      <a:lumMod val="65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守户者装置</a:t>
            </a:r>
            <a:endParaRPr lang="zh-CN" altLang="en-US" sz="4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14300" dist="38100" dir="2700000" algn="tl" rotWithShape="0">
                  <a:schemeClr val="bg1">
                    <a:lumMod val="65000"/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102" y="1917297"/>
            <a:ext cx="6281621" cy="949960"/>
          </a:xfrm>
          <a:prstGeom prst="rect">
            <a:avLst/>
          </a:prstGeom>
          <a:noFill/>
        </p:spPr>
        <p:txBody>
          <a:bodyPr wrap="square" lIns="269875" tIns="136525" rIns="215900" bIns="136525" rtlCol="0">
            <a:spAutoFit/>
          </a:bodyPr>
          <a:lstStyle/>
          <a:p>
            <a:pPr algn="l"/>
            <a:r>
              <a:rPr lang="zh-CN" altLang="en-US" sz="44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14300" dist="38100" dir="2700000" algn="tl" rotWithShape="0">
                    <a:schemeClr val="bg1">
                      <a:lumMod val="65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制作过程</a:t>
            </a:r>
            <a:r>
              <a:rPr lang="zh-CN" altLang="en-US" sz="44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14300" dist="38100" dir="2700000" algn="tl" rotWithShape="0">
                    <a:schemeClr val="bg1">
                      <a:lumMod val="65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及作品</a:t>
            </a:r>
            <a:r>
              <a:rPr lang="zh-CN" altLang="en-US" sz="440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14300" dist="38100" dir="2700000" algn="tl" rotWithShape="0">
                    <a:schemeClr val="bg1">
                      <a:lumMod val="65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介绍</a:t>
            </a:r>
            <a:endParaRPr lang="zh-CN" altLang="en-US" sz="44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14300" dist="38100" dir="2700000" algn="tl" rotWithShape="0">
                  <a:schemeClr val="bg1">
                    <a:lumMod val="65000"/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79120" y="2856865"/>
            <a:ext cx="5172075" cy="10160"/>
          </a:xfrm>
          <a:prstGeom prst="line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363380" y="-28574"/>
            <a:ext cx="7828693" cy="6857999"/>
            <a:chOff x="4372270" y="1"/>
            <a:chExt cx="7828693" cy="6857999"/>
          </a:xfrm>
        </p:grpSpPr>
        <p:sp>
          <p:nvSpPr>
            <p:cNvPr id="30" name="任意多边形: 形状 29"/>
            <p:cNvSpPr/>
            <p:nvPr/>
          </p:nvSpPr>
          <p:spPr>
            <a:xfrm>
              <a:off x="4372270" y="2885402"/>
              <a:ext cx="7828692" cy="3972598"/>
            </a:xfrm>
            <a:custGeom>
              <a:avLst/>
              <a:gdLst>
                <a:gd name="connsiteX0" fmla="*/ 5475204 w 7828692"/>
                <a:gd name="connsiteY0" fmla="*/ 0 h 3972598"/>
                <a:gd name="connsiteX1" fmla="*/ 7588012 w 7828692"/>
                <a:gd name="connsiteY1" fmla="*/ 399677 h 3972598"/>
                <a:gd name="connsiteX2" fmla="*/ 7828692 w 7828692"/>
                <a:gd name="connsiteY2" fmla="*/ 504951 h 3972598"/>
                <a:gd name="connsiteX3" fmla="*/ 7828692 w 7828692"/>
                <a:gd name="connsiteY3" fmla="*/ 3971151 h 3972598"/>
                <a:gd name="connsiteX4" fmla="*/ 7800030 w 7828692"/>
                <a:gd name="connsiteY4" fmla="*/ 3972598 h 3972598"/>
                <a:gd name="connsiteX5" fmla="*/ 0 w 7828692"/>
                <a:gd name="connsiteY5" fmla="*/ 3972598 h 3972598"/>
                <a:gd name="connsiteX6" fmla="*/ 165940 w 7828692"/>
                <a:gd name="connsiteY6" fmla="*/ 3519218 h 3972598"/>
                <a:gd name="connsiteX7" fmla="*/ 5475204 w 7828692"/>
                <a:gd name="connsiteY7" fmla="*/ 0 h 397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28692" h="3972598">
                  <a:moveTo>
                    <a:pt x="5475204" y="0"/>
                  </a:moveTo>
                  <a:cubicBezTo>
                    <a:pt x="6221056" y="0"/>
                    <a:pt x="6933811" y="141711"/>
                    <a:pt x="7588012" y="399677"/>
                  </a:cubicBezTo>
                  <a:lnTo>
                    <a:pt x="7828692" y="504951"/>
                  </a:lnTo>
                  <a:lnTo>
                    <a:pt x="7828692" y="3971151"/>
                  </a:lnTo>
                  <a:lnTo>
                    <a:pt x="7800030" y="3972598"/>
                  </a:lnTo>
                  <a:lnTo>
                    <a:pt x="0" y="3972598"/>
                  </a:lnTo>
                  <a:lnTo>
                    <a:pt x="165940" y="3519218"/>
                  </a:lnTo>
                  <a:cubicBezTo>
                    <a:pt x="1040670" y="1451121"/>
                    <a:pt x="3088473" y="0"/>
                    <a:pt x="5475204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9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8238770" y="1"/>
              <a:ext cx="3962193" cy="4354639"/>
            </a:xfrm>
            <a:custGeom>
              <a:avLst/>
              <a:gdLst>
                <a:gd name="connsiteX0" fmla="*/ 0 w 3962193"/>
                <a:gd name="connsiteY0" fmla="*/ 0 h 4354639"/>
                <a:gd name="connsiteX1" fmla="*/ 3933530 w 3962193"/>
                <a:gd name="connsiteY1" fmla="*/ 0 h 4354639"/>
                <a:gd name="connsiteX2" fmla="*/ 3962193 w 3962193"/>
                <a:gd name="connsiteY2" fmla="*/ 1447 h 4354639"/>
                <a:gd name="connsiteX3" fmla="*/ 3962193 w 3962193"/>
                <a:gd name="connsiteY3" fmla="*/ 4354639 h 4354639"/>
                <a:gd name="connsiteX4" fmla="*/ 3698252 w 3962193"/>
                <a:gd name="connsiteY4" fmla="*/ 4271674 h 4354639"/>
                <a:gd name="connsiteX5" fmla="*/ 1293 w 3962193"/>
                <a:gd name="connsiteY5" fmla="*/ 8476 h 435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62193" h="4354639">
                  <a:moveTo>
                    <a:pt x="0" y="0"/>
                  </a:moveTo>
                  <a:lnTo>
                    <a:pt x="3933530" y="0"/>
                  </a:lnTo>
                  <a:lnTo>
                    <a:pt x="3962193" y="1447"/>
                  </a:lnTo>
                  <a:lnTo>
                    <a:pt x="3962193" y="4354639"/>
                  </a:lnTo>
                  <a:lnTo>
                    <a:pt x="3698252" y="4271674"/>
                  </a:lnTo>
                  <a:cubicBezTo>
                    <a:pt x="1828597" y="3600143"/>
                    <a:pt x="406662" y="1989460"/>
                    <a:pt x="1293" y="847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0505370" y="476478"/>
              <a:ext cx="1686631" cy="5905044"/>
            </a:xfrm>
            <a:custGeom>
              <a:avLst/>
              <a:gdLst>
                <a:gd name="connsiteX0" fmla="*/ 1686631 w 1686631"/>
                <a:gd name="connsiteY0" fmla="*/ 0 h 5905044"/>
                <a:gd name="connsiteX1" fmla="*/ 1686631 w 1686631"/>
                <a:gd name="connsiteY1" fmla="*/ 5905044 h 5905044"/>
                <a:gd name="connsiteX2" fmla="*/ 1650939 w 1686631"/>
                <a:gd name="connsiteY2" fmla="*/ 5885094 h 5905044"/>
                <a:gd name="connsiteX3" fmla="*/ 0 w 1686631"/>
                <a:gd name="connsiteY3" fmla="*/ 2952522 h 5905044"/>
                <a:gd name="connsiteX4" fmla="*/ 1650939 w 1686631"/>
                <a:gd name="connsiteY4" fmla="*/ 19951 h 590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6631" h="5905044">
                  <a:moveTo>
                    <a:pt x="1686631" y="0"/>
                  </a:moveTo>
                  <a:lnTo>
                    <a:pt x="1686631" y="5905044"/>
                  </a:lnTo>
                  <a:lnTo>
                    <a:pt x="1650939" y="5885094"/>
                  </a:lnTo>
                  <a:cubicBezTo>
                    <a:pt x="661162" y="5283691"/>
                    <a:pt x="0" y="4195317"/>
                    <a:pt x="0" y="2952522"/>
                  </a:cubicBezTo>
                  <a:cubicBezTo>
                    <a:pt x="0" y="1709726"/>
                    <a:pt x="661162" y="621354"/>
                    <a:pt x="1650939" y="1995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56870" y="2955925"/>
            <a:ext cx="3284220" cy="651510"/>
          </a:xfrm>
          <a:prstGeom prst="rect">
            <a:avLst/>
          </a:prstGeom>
          <a:noFill/>
        </p:spPr>
        <p:txBody>
          <a:bodyPr wrap="square" bIns="144145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指导教师：</a:t>
            </a:r>
            <a:r>
              <a:rPr lang="zh-CN" altLang="en-US" sz="20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魏鹏飞</a:t>
            </a:r>
            <a:endParaRPr lang="zh-CN" altLang="en-US" sz="2000" b="1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1595755" y="1985010"/>
            <a:ext cx="9001125" cy="3785235"/>
          </a:xfrm>
          <a:prstGeom prst="roundRect">
            <a:avLst>
              <a:gd name="adj" fmla="val 4869"/>
            </a:avLst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矩形: 圆角 19"/>
          <p:cNvSpPr/>
          <p:nvPr/>
        </p:nvSpPr>
        <p:spPr>
          <a:xfrm rot="5400000">
            <a:off x="8343265" y="3011170"/>
            <a:ext cx="6859270" cy="8382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程序编写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主程序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8" name="矩形: 圆角 19"/>
          <p:cNvSpPr/>
          <p:nvPr/>
        </p:nvSpPr>
        <p:spPr>
          <a:xfrm rot="16200000">
            <a:off x="-2995295" y="2996565"/>
            <a:ext cx="6859270" cy="86677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screenshots-final-1617529845122"/>
          <p:cNvPicPr>
            <a:picLocks noChangeAspect="1"/>
          </p:cNvPicPr>
          <p:nvPr/>
        </p:nvPicPr>
        <p:blipFill>
          <a:blip r:embed="rId1"/>
          <a:srcRect t="20667" r="9570"/>
          <a:stretch>
            <a:fillRect/>
          </a:stretch>
        </p:blipFill>
        <p:spPr>
          <a:xfrm>
            <a:off x="3692525" y="0"/>
            <a:ext cx="6449695" cy="65855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1595755" y="1985010"/>
            <a:ext cx="9001125" cy="3785235"/>
          </a:xfrm>
          <a:prstGeom prst="roundRect">
            <a:avLst>
              <a:gd name="adj" fmla="val 4869"/>
            </a:avLst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矩形: 圆角 19"/>
          <p:cNvSpPr/>
          <p:nvPr/>
        </p:nvSpPr>
        <p:spPr>
          <a:xfrm rot="5400000">
            <a:off x="8343265" y="3011170"/>
            <a:ext cx="6859270" cy="8382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程序编写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按钮与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初始化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8" name="矩形: 圆角 19"/>
          <p:cNvSpPr/>
          <p:nvPr/>
        </p:nvSpPr>
        <p:spPr>
          <a:xfrm rot="16200000">
            <a:off x="-2995295" y="2996565"/>
            <a:ext cx="6859270" cy="86677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screenshots-final-1617529951475"/>
          <p:cNvPicPr>
            <a:picLocks noChangeAspect="1"/>
          </p:cNvPicPr>
          <p:nvPr/>
        </p:nvPicPr>
        <p:blipFill>
          <a:blip r:embed="rId1"/>
          <a:srcRect l="27026" t="14315" r="29279" b="40389"/>
          <a:stretch>
            <a:fillRect/>
          </a:stretch>
        </p:blipFill>
        <p:spPr>
          <a:xfrm>
            <a:off x="690880" y="1319530"/>
            <a:ext cx="3325495" cy="4133215"/>
          </a:xfrm>
          <a:prstGeom prst="rect">
            <a:avLst/>
          </a:prstGeom>
        </p:spPr>
      </p:pic>
      <p:pic>
        <p:nvPicPr>
          <p:cNvPr id="13" name="图片 12" descr="screenshots-final-1617529996533"/>
          <p:cNvPicPr>
            <a:picLocks noChangeAspect="1"/>
          </p:cNvPicPr>
          <p:nvPr/>
        </p:nvPicPr>
        <p:blipFill>
          <a:blip r:embed="rId2"/>
          <a:srcRect t="70926" r="32737"/>
          <a:stretch>
            <a:fillRect/>
          </a:stretch>
        </p:blipFill>
        <p:spPr>
          <a:xfrm>
            <a:off x="7439025" y="1640840"/>
            <a:ext cx="4344035" cy="3490595"/>
          </a:xfrm>
          <a:prstGeom prst="rect">
            <a:avLst/>
          </a:prstGeom>
        </p:spPr>
      </p:pic>
      <p:pic>
        <p:nvPicPr>
          <p:cNvPr id="15" name="图片 14" descr="screenshots-final-1617529951475"/>
          <p:cNvPicPr>
            <a:picLocks noChangeAspect="1"/>
          </p:cNvPicPr>
          <p:nvPr/>
        </p:nvPicPr>
        <p:blipFill>
          <a:blip r:embed="rId1"/>
          <a:srcRect l="21953" t="72565" r="43063"/>
          <a:stretch>
            <a:fillRect/>
          </a:stretch>
        </p:blipFill>
        <p:spPr>
          <a:xfrm>
            <a:off x="3862705" y="1704975"/>
            <a:ext cx="3576320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矩形: 圆角 19"/>
          <p:cNvSpPr/>
          <p:nvPr/>
        </p:nvSpPr>
        <p:spPr>
          <a:xfrm rot="5400000">
            <a:off x="8343265" y="3011170"/>
            <a:ext cx="6859270" cy="8382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程序编写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功能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实现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8" name="矩形: 圆角 19"/>
          <p:cNvSpPr/>
          <p:nvPr/>
        </p:nvSpPr>
        <p:spPr>
          <a:xfrm rot="16200000">
            <a:off x="-2995295" y="2996565"/>
            <a:ext cx="6859270" cy="86677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9000">
                <a:srgbClr val="EFF3F3"/>
              </a:gs>
              <a:gs pos="78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screenshots-final-1617529905311"/>
          <p:cNvPicPr>
            <a:picLocks noChangeAspect="1"/>
          </p:cNvPicPr>
          <p:nvPr/>
        </p:nvPicPr>
        <p:blipFill>
          <a:blip r:embed="rId1"/>
          <a:srcRect r="52037" b="63176"/>
          <a:stretch>
            <a:fillRect/>
          </a:stretch>
        </p:blipFill>
        <p:spPr>
          <a:xfrm>
            <a:off x="868045" y="1592580"/>
            <a:ext cx="3329305" cy="4312920"/>
          </a:xfrm>
          <a:prstGeom prst="rect">
            <a:avLst/>
          </a:prstGeom>
        </p:spPr>
      </p:pic>
      <p:pic>
        <p:nvPicPr>
          <p:cNvPr id="12" name="图片 11" descr="screenshots-final-1617529969019"/>
          <p:cNvPicPr>
            <a:picLocks noChangeAspect="1"/>
          </p:cNvPicPr>
          <p:nvPr/>
        </p:nvPicPr>
        <p:blipFill>
          <a:blip r:embed="rId2"/>
          <a:srcRect l="14996" t="68111"/>
          <a:stretch>
            <a:fillRect/>
          </a:stretch>
        </p:blipFill>
        <p:spPr>
          <a:xfrm>
            <a:off x="3336290" y="3719830"/>
            <a:ext cx="8166100" cy="2477135"/>
          </a:xfrm>
          <a:prstGeom prst="rect">
            <a:avLst/>
          </a:prstGeom>
        </p:spPr>
      </p:pic>
      <p:pic>
        <p:nvPicPr>
          <p:cNvPr id="18" name="图片 17" descr="screenshots-final-1617529983800"/>
          <p:cNvPicPr>
            <a:picLocks noChangeAspect="1"/>
          </p:cNvPicPr>
          <p:nvPr/>
        </p:nvPicPr>
        <p:blipFill>
          <a:blip r:embed="rId3"/>
          <a:srcRect l="29737" t="64665" r="34285"/>
          <a:stretch>
            <a:fillRect/>
          </a:stretch>
        </p:blipFill>
        <p:spPr>
          <a:xfrm>
            <a:off x="8216900" y="104140"/>
            <a:ext cx="3136900" cy="5142865"/>
          </a:xfrm>
          <a:prstGeom prst="rect">
            <a:avLst/>
          </a:prstGeom>
        </p:spPr>
      </p:pic>
      <p:pic>
        <p:nvPicPr>
          <p:cNvPr id="19" name="图片 18" descr="screenshots-final-1617529983800"/>
          <p:cNvPicPr>
            <a:picLocks noChangeAspect="1"/>
          </p:cNvPicPr>
          <p:nvPr/>
        </p:nvPicPr>
        <p:blipFill>
          <a:blip r:embed="rId3"/>
          <a:srcRect l="29737" t="39767" r="-1098" b="35073"/>
          <a:stretch>
            <a:fillRect/>
          </a:stretch>
        </p:blipFill>
        <p:spPr>
          <a:xfrm>
            <a:off x="3801110" y="0"/>
            <a:ext cx="4620260" cy="354965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200140" y="1593215"/>
            <a:ext cx="596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9775825" y="2172970"/>
            <a:ext cx="402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6021" y="440110"/>
            <a:ext cx="1970405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不足与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展望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595438" y="1882110"/>
            <a:ext cx="9001125" cy="39461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451230" y="1882110"/>
            <a:ext cx="5145968" cy="3946197"/>
            <a:chOff x="5450595" y="1882110"/>
            <a:chExt cx="5145968" cy="3946197"/>
          </a:xfrm>
        </p:grpSpPr>
        <p:sp>
          <p:nvSpPr>
            <p:cNvPr id="17" name="任意多边形: 形状 16"/>
            <p:cNvSpPr/>
            <p:nvPr/>
          </p:nvSpPr>
          <p:spPr>
            <a:xfrm>
              <a:off x="5450595" y="3542414"/>
              <a:ext cx="5145967" cy="2285893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675437" y="1882110"/>
              <a:ext cx="2921125" cy="2635988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979673" y="1993325"/>
              <a:ext cx="1616890" cy="372376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任意多边形: 形状 31"/>
          <p:cNvSpPr/>
          <p:nvPr/>
        </p:nvSpPr>
        <p:spPr>
          <a:xfrm flipH="1">
            <a:off x="558537" y="2226295"/>
            <a:ext cx="285604" cy="3218456"/>
          </a:xfrm>
          <a:custGeom>
            <a:avLst/>
            <a:gdLst>
              <a:gd name="connsiteX0" fmla="*/ 647659 w 647659"/>
              <a:gd name="connsiteY0" fmla="*/ 0 h 3944169"/>
              <a:gd name="connsiteX1" fmla="*/ 647659 w 647659"/>
              <a:gd name="connsiteY1" fmla="*/ 3944169 h 3944169"/>
              <a:gd name="connsiteX2" fmla="*/ 525160 w 647659"/>
              <a:gd name="connsiteY2" fmla="*/ 3931820 h 3944169"/>
              <a:gd name="connsiteX3" fmla="*/ 0 w 647659"/>
              <a:gd name="connsiteY3" fmla="*/ 3287470 h 3944169"/>
              <a:gd name="connsiteX4" fmla="*/ 0 w 647659"/>
              <a:gd name="connsiteY4" fmla="*/ 656698 h 3944169"/>
              <a:gd name="connsiteX5" fmla="*/ 525160 w 647659"/>
              <a:gd name="connsiteY5" fmla="*/ 12349 h 394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59" h="3944169">
                <a:moveTo>
                  <a:pt x="647659" y="0"/>
                </a:moveTo>
                <a:lnTo>
                  <a:pt x="647659" y="3944169"/>
                </a:lnTo>
                <a:lnTo>
                  <a:pt x="525160" y="3931820"/>
                </a:lnTo>
                <a:cubicBezTo>
                  <a:pt x="225452" y="3870491"/>
                  <a:pt x="0" y="3605309"/>
                  <a:pt x="0" y="3287470"/>
                </a:cubicBezTo>
                <a:lnTo>
                  <a:pt x="0" y="656698"/>
                </a:lnTo>
                <a:cubicBezTo>
                  <a:pt x="0" y="338860"/>
                  <a:pt x="225452" y="73678"/>
                  <a:pt x="525160" y="123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11354080" y="2226295"/>
            <a:ext cx="285604" cy="3218456"/>
          </a:xfrm>
          <a:custGeom>
            <a:avLst/>
            <a:gdLst>
              <a:gd name="connsiteX0" fmla="*/ 647659 w 647659"/>
              <a:gd name="connsiteY0" fmla="*/ 0 h 3944169"/>
              <a:gd name="connsiteX1" fmla="*/ 647659 w 647659"/>
              <a:gd name="connsiteY1" fmla="*/ 3944169 h 3944169"/>
              <a:gd name="connsiteX2" fmla="*/ 525160 w 647659"/>
              <a:gd name="connsiteY2" fmla="*/ 3931820 h 3944169"/>
              <a:gd name="connsiteX3" fmla="*/ 0 w 647659"/>
              <a:gd name="connsiteY3" fmla="*/ 3287470 h 3944169"/>
              <a:gd name="connsiteX4" fmla="*/ 0 w 647659"/>
              <a:gd name="connsiteY4" fmla="*/ 656698 h 3944169"/>
              <a:gd name="connsiteX5" fmla="*/ 525160 w 647659"/>
              <a:gd name="connsiteY5" fmla="*/ 12349 h 394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59" h="3944169">
                <a:moveTo>
                  <a:pt x="647659" y="0"/>
                </a:moveTo>
                <a:lnTo>
                  <a:pt x="647659" y="3944169"/>
                </a:lnTo>
                <a:lnTo>
                  <a:pt x="525160" y="3931820"/>
                </a:lnTo>
                <a:cubicBezTo>
                  <a:pt x="225452" y="3870491"/>
                  <a:pt x="0" y="3605309"/>
                  <a:pt x="0" y="3287470"/>
                </a:cubicBezTo>
                <a:lnTo>
                  <a:pt x="0" y="656698"/>
                </a:lnTo>
                <a:cubicBezTo>
                  <a:pt x="0" y="338860"/>
                  <a:pt x="225452" y="73678"/>
                  <a:pt x="525160" y="123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55800" y="2269883"/>
            <a:ext cx="8280400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60000"/>
              </a:lnSpc>
            </a:pP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由于材料有限，知识有限，导致做出的作品功能有限，待改进的功能有：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  <a:p>
            <a:pPr indent="457200">
              <a:lnSpc>
                <a:spcPct val="160000"/>
              </a:lnSpc>
            </a:pP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可以加入环境噪音监测与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定位功能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  <a:p>
            <a:pPr indent="457200">
              <a:lnSpc>
                <a:spcPct val="160000"/>
              </a:lnSpc>
            </a:pP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消息接受功能范围较近，以后会尝试增加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范围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  <a:p>
            <a:pPr indent="457200">
              <a:lnSpc>
                <a:spcPct val="160000"/>
              </a:lnSpc>
            </a:pP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作品体积需要缩小，使其便于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携带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550864" y="1613182"/>
            <a:ext cx="11090274" cy="35786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/>
          <p:cNvSpPr/>
          <p:nvPr/>
        </p:nvSpPr>
        <p:spPr>
          <a:xfrm>
            <a:off x="4230770" y="5380032"/>
            <a:ext cx="3730461" cy="1477968"/>
          </a:xfrm>
          <a:custGeom>
            <a:avLst/>
            <a:gdLst>
              <a:gd name="connsiteX0" fmla="*/ 2794727 w 5589453"/>
              <a:gd name="connsiteY0" fmla="*/ 0 h 2214481"/>
              <a:gd name="connsiteX1" fmla="*/ 5539227 w 5589453"/>
              <a:gd name="connsiteY1" fmla="*/ 2019148 h 2214481"/>
              <a:gd name="connsiteX2" fmla="*/ 5589453 w 5589453"/>
              <a:gd name="connsiteY2" fmla="*/ 2214481 h 2214481"/>
              <a:gd name="connsiteX3" fmla="*/ 5082617 w 5589453"/>
              <a:gd name="connsiteY3" fmla="*/ 2214481 h 2214481"/>
              <a:gd name="connsiteX4" fmla="*/ 5069961 w 5589453"/>
              <a:gd name="connsiteY4" fmla="*/ 2165262 h 2214481"/>
              <a:gd name="connsiteX5" fmla="*/ 2794727 w 5589453"/>
              <a:gd name="connsiteY5" fmla="*/ 491358 h 2214481"/>
              <a:gd name="connsiteX6" fmla="*/ 519493 w 5589453"/>
              <a:gd name="connsiteY6" fmla="*/ 2165262 h 2214481"/>
              <a:gd name="connsiteX7" fmla="*/ 506837 w 5589453"/>
              <a:gd name="connsiteY7" fmla="*/ 2214481 h 2214481"/>
              <a:gd name="connsiteX8" fmla="*/ 0 w 5589453"/>
              <a:gd name="connsiteY8" fmla="*/ 2214481 h 2214481"/>
              <a:gd name="connsiteX9" fmla="*/ 50225 w 5589453"/>
              <a:gd name="connsiteY9" fmla="*/ 2019148 h 2214481"/>
              <a:gd name="connsiteX10" fmla="*/ 2794727 w 5589453"/>
              <a:gd name="connsiteY10" fmla="*/ 0 h 221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9453" h="2214481">
                <a:moveTo>
                  <a:pt x="2794727" y="0"/>
                </a:moveTo>
                <a:cubicBezTo>
                  <a:pt x="4084244" y="0"/>
                  <a:pt x="5175384" y="849356"/>
                  <a:pt x="5539227" y="2019148"/>
                </a:cubicBezTo>
                <a:lnTo>
                  <a:pt x="5589453" y="2214481"/>
                </a:lnTo>
                <a:lnTo>
                  <a:pt x="5082617" y="2214481"/>
                </a:lnTo>
                <a:lnTo>
                  <a:pt x="5069961" y="2165262"/>
                </a:lnTo>
                <a:cubicBezTo>
                  <a:pt x="4768329" y="1195487"/>
                  <a:pt x="3863757" y="491358"/>
                  <a:pt x="2794727" y="491358"/>
                </a:cubicBezTo>
                <a:cubicBezTo>
                  <a:pt x="1725696" y="491358"/>
                  <a:pt x="821124" y="1195487"/>
                  <a:pt x="519493" y="2165262"/>
                </a:cubicBezTo>
                <a:lnTo>
                  <a:pt x="506837" y="2214481"/>
                </a:lnTo>
                <a:lnTo>
                  <a:pt x="0" y="2214481"/>
                </a:lnTo>
                <a:lnTo>
                  <a:pt x="50225" y="2019148"/>
                </a:lnTo>
                <a:cubicBezTo>
                  <a:pt x="414068" y="849356"/>
                  <a:pt x="1505208" y="0"/>
                  <a:pt x="2794727" y="0"/>
                </a:cubicBezTo>
                <a:close/>
              </a:path>
            </a:pathLst>
          </a:custGeom>
          <a:solidFill>
            <a:srgbClr val="E6E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974524" y="1613182"/>
            <a:ext cx="4666614" cy="3578603"/>
            <a:chOff x="5450595" y="1882110"/>
            <a:chExt cx="5145968" cy="3946197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450595" y="3542414"/>
              <a:ext cx="5145967" cy="2285893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675437" y="1882110"/>
              <a:ext cx="2921125" cy="2635988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979673" y="1993325"/>
              <a:ext cx="1616890" cy="372376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32940" y="2618105"/>
            <a:ext cx="83267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 dirty="0">
                <a:solidFill>
                  <a:schemeClr val="bg1"/>
                </a:solidFill>
              </a:rPr>
              <a:t>谢谢各位评委观看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-260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58208" y="2160944"/>
            <a:ext cx="2112148" cy="3492872"/>
            <a:chOff x="2496" y="3403"/>
            <a:chExt cx="3326" cy="5501"/>
          </a:xfrm>
        </p:grpSpPr>
        <p:grpSp>
          <p:nvGrpSpPr>
            <p:cNvPr id="98" name="组合 97"/>
            <p:cNvGrpSpPr/>
            <p:nvPr/>
          </p:nvGrpSpPr>
          <p:grpSpPr>
            <a:xfrm>
              <a:off x="2496" y="3403"/>
              <a:ext cx="3326" cy="5501"/>
              <a:chOff x="8493044" y="2006239"/>
              <a:chExt cx="2112148" cy="3492872"/>
            </a:xfrm>
          </p:grpSpPr>
          <p:sp>
            <p:nvSpPr>
              <p:cNvPr id="99" name="任意多边形: 形状 98"/>
              <p:cNvSpPr/>
              <p:nvPr/>
            </p:nvSpPr>
            <p:spPr>
              <a:xfrm rot="5400000">
                <a:off x="8140118" y="3039344"/>
                <a:ext cx="2812695" cy="2106839"/>
              </a:xfrm>
              <a:custGeom>
                <a:avLst/>
                <a:gdLst>
                  <a:gd name="connsiteX0" fmla="*/ 0 w 2812695"/>
                  <a:gd name="connsiteY0" fmla="*/ 2106839 h 2106839"/>
                  <a:gd name="connsiteX1" fmla="*/ 0 w 2812695"/>
                  <a:gd name="connsiteY1" fmla="*/ 0 h 2106839"/>
                  <a:gd name="connsiteX2" fmla="*/ 2461548 w 2812695"/>
                  <a:gd name="connsiteY2" fmla="*/ 0 h 2106839"/>
                  <a:gd name="connsiteX3" fmla="*/ 2812695 w 2812695"/>
                  <a:gd name="connsiteY3" fmla="*/ 351149 h 2106839"/>
                  <a:gd name="connsiteX4" fmla="*/ 2812695 w 2812695"/>
                  <a:gd name="connsiteY4" fmla="*/ 1755693 h 2106839"/>
                  <a:gd name="connsiteX5" fmla="*/ 2461548 w 2812695"/>
                  <a:gd name="connsiteY5" fmla="*/ 2106839 h 210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2695" h="2106839">
                    <a:moveTo>
                      <a:pt x="0" y="2106839"/>
                    </a:moveTo>
                    <a:lnTo>
                      <a:pt x="0" y="0"/>
                    </a:lnTo>
                    <a:lnTo>
                      <a:pt x="2461548" y="0"/>
                    </a:lnTo>
                    <a:cubicBezTo>
                      <a:pt x="2655481" y="0"/>
                      <a:pt x="2812695" y="157215"/>
                      <a:pt x="2812695" y="351149"/>
                    </a:cubicBezTo>
                    <a:lnTo>
                      <a:pt x="2812695" y="1755693"/>
                    </a:lnTo>
                    <a:cubicBezTo>
                      <a:pt x="2812695" y="1949625"/>
                      <a:pt x="2655481" y="2106839"/>
                      <a:pt x="2461548" y="210683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8493044" y="2006239"/>
                <a:ext cx="2112148" cy="3492871"/>
                <a:chOff x="8493044" y="2006239"/>
                <a:chExt cx="2112148" cy="3492871"/>
              </a:xfrm>
            </p:grpSpPr>
            <p:grpSp>
              <p:nvGrpSpPr>
                <p:cNvPr id="101" name="组合 100"/>
                <p:cNvGrpSpPr/>
                <p:nvPr/>
              </p:nvGrpSpPr>
              <p:grpSpPr>
                <a:xfrm>
                  <a:off x="8493044" y="2751724"/>
                  <a:ext cx="2106839" cy="2747386"/>
                  <a:chOff x="8493044" y="2751724"/>
                  <a:chExt cx="2106839" cy="2747386"/>
                </a:xfrm>
              </p:grpSpPr>
              <p:sp>
                <p:nvSpPr>
                  <p:cNvPr id="103" name="任意多边形: 形状 102"/>
                  <p:cNvSpPr/>
                  <p:nvPr/>
                </p:nvSpPr>
                <p:spPr>
                  <a:xfrm rot="5400000">
                    <a:off x="7729560" y="3515208"/>
                    <a:ext cx="2747385" cy="1220417"/>
                  </a:xfrm>
                  <a:custGeom>
                    <a:avLst/>
                    <a:gdLst>
                      <a:gd name="connsiteX0" fmla="*/ 3150515 w 5145967"/>
                      <a:gd name="connsiteY0" fmla="*/ 0 h 2285893"/>
                      <a:gd name="connsiteX1" fmla="*/ 5004291 w 5145967"/>
                      <a:gd name="connsiteY1" fmla="*/ 566250 h 2285893"/>
                      <a:gd name="connsiteX2" fmla="*/ 5145967 w 5145967"/>
                      <a:gd name="connsiteY2" fmla="*/ 672194 h 2285893"/>
                      <a:gd name="connsiteX3" fmla="*/ 5145967 w 5145967"/>
                      <a:gd name="connsiteY3" fmla="*/ 1628181 h 2285893"/>
                      <a:gd name="connsiteX4" fmla="*/ 4488255 w 5145967"/>
                      <a:gd name="connsiteY4" fmla="*/ 2285893 h 2285893"/>
                      <a:gd name="connsiteX5" fmla="*/ 0 w 5145967"/>
                      <a:gd name="connsiteY5" fmla="*/ 2285893 h 2285893"/>
                      <a:gd name="connsiteX6" fmla="*/ 95484 w 5145967"/>
                      <a:gd name="connsiteY6" fmla="*/ 2025011 h 2285893"/>
                      <a:gd name="connsiteX7" fmla="*/ 3150515 w 5145967"/>
                      <a:gd name="connsiteY7" fmla="*/ 0 h 2285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5967" h="2285893">
                        <a:moveTo>
                          <a:pt x="3150515" y="0"/>
                        </a:moveTo>
                        <a:cubicBezTo>
                          <a:pt x="3837195" y="0"/>
                          <a:pt x="4475120" y="208749"/>
                          <a:pt x="5004291" y="566250"/>
                        </a:cubicBezTo>
                        <a:lnTo>
                          <a:pt x="5145967" y="672194"/>
                        </a:lnTo>
                        <a:lnTo>
                          <a:pt x="5145967" y="1628181"/>
                        </a:lnTo>
                        <a:cubicBezTo>
                          <a:pt x="5145967" y="1991425"/>
                          <a:pt x="4851499" y="2285893"/>
                          <a:pt x="4488255" y="2285893"/>
                        </a:cubicBezTo>
                        <a:lnTo>
                          <a:pt x="0" y="2285893"/>
                        </a:lnTo>
                        <a:lnTo>
                          <a:pt x="95484" y="2025011"/>
                        </a:lnTo>
                        <a:cubicBezTo>
                          <a:pt x="598817" y="834997"/>
                          <a:pt x="1777154" y="0"/>
                          <a:pt x="3150515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任意多边形: 形状 103"/>
                  <p:cNvSpPr/>
                  <p:nvPr/>
                </p:nvSpPr>
                <p:spPr>
                  <a:xfrm rot="5400000">
                    <a:off x="9116437" y="4015663"/>
                    <a:ext cx="1559562" cy="1407330"/>
                  </a:xfrm>
                  <a:custGeom>
                    <a:avLst/>
                    <a:gdLst>
                      <a:gd name="connsiteX0" fmla="*/ 0 w 2921125"/>
                      <a:gd name="connsiteY0" fmla="*/ 0 h 2635988"/>
                      <a:gd name="connsiteX1" fmla="*/ 2263413 w 2921125"/>
                      <a:gd name="connsiteY1" fmla="*/ 0 h 2635988"/>
                      <a:gd name="connsiteX2" fmla="*/ 2921125 w 2921125"/>
                      <a:gd name="connsiteY2" fmla="*/ 657712 h 2635988"/>
                      <a:gd name="connsiteX3" fmla="*/ 2921125 w 2921125"/>
                      <a:gd name="connsiteY3" fmla="*/ 2635988 h 2635988"/>
                      <a:gd name="connsiteX4" fmla="*/ 2909971 w 2921125"/>
                      <a:gd name="connsiteY4" fmla="*/ 2635140 h 2635988"/>
                      <a:gd name="connsiteX5" fmla="*/ 744 w 2921125"/>
                      <a:gd name="connsiteY5" fmla="*/ 4877 h 2635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1125" h="2635988">
                        <a:moveTo>
                          <a:pt x="0" y="0"/>
                        </a:moveTo>
                        <a:lnTo>
                          <a:pt x="2263413" y="0"/>
                        </a:lnTo>
                        <a:cubicBezTo>
                          <a:pt x="2626657" y="0"/>
                          <a:pt x="2921125" y="294468"/>
                          <a:pt x="2921125" y="657712"/>
                        </a:cubicBezTo>
                        <a:lnTo>
                          <a:pt x="2921125" y="2635988"/>
                        </a:lnTo>
                        <a:lnTo>
                          <a:pt x="2909971" y="2635140"/>
                        </a:lnTo>
                        <a:cubicBezTo>
                          <a:pt x="1460986" y="2487988"/>
                          <a:pt x="287827" y="1407816"/>
                          <a:pt x="744" y="487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任意多边形: 形状 104"/>
                  <p:cNvSpPr/>
                  <p:nvPr/>
                </p:nvSpPr>
                <p:spPr>
                  <a:xfrm rot="5400000">
                    <a:off x="9114842" y="4073446"/>
                    <a:ext cx="863243" cy="1988085"/>
                  </a:xfrm>
                  <a:custGeom>
                    <a:avLst/>
                    <a:gdLst>
                      <a:gd name="connsiteX0" fmla="*/ 1324862 w 1616890"/>
                      <a:gd name="connsiteY0" fmla="*/ 0 h 3723766"/>
                      <a:gd name="connsiteX1" fmla="*/ 1326911 w 1616890"/>
                      <a:gd name="connsiteY1" fmla="*/ 1112 h 3723766"/>
                      <a:gd name="connsiteX2" fmla="*/ 1616890 w 1616890"/>
                      <a:gd name="connsiteY2" fmla="*/ 546497 h 3723766"/>
                      <a:gd name="connsiteX3" fmla="*/ 1616890 w 1616890"/>
                      <a:gd name="connsiteY3" fmla="*/ 3177269 h 3723766"/>
                      <a:gd name="connsiteX4" fmla="*/ 1326911 w 1616890"/>
                      <a:gd name="connsiteY4" fmla="*/ 3722654 h 3723766"/>
                      <a:gd name="connsiteX5" fmla="*/ 1324862 w 1616890"/>
                      <a:gd name="connsiteY5" fmla="*/ 3723766 h 3723766"/>
                      <a:gd name="connsiteX6" fmla="*/ 1205079 w 1616890"/>
                      <a:gd name="connsiteY6" fmla="*/ 3679925 h 3723766"/>
                      <a:gd name="connsiteX7" fmla="*/ 0 w 1616890"/>
                      <a:gd name="connsiteY7" fmla="*/ 1861883 h 3723766"/>
                      <a:gd name="connsiteX8" fmla="*/ 1205079 w 1616890"/>
                      <a:gd name="connsiteY8" fmla="*/ 43841 h 372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6890" h="3723766">
                        <a:moveTo>
                          <a:pt x="1324862" y="0"/>
                        </a:moveTo>
                        <a:lnTo>
                          <a:pt x="1326911" y="1112"/>
                        </a:lnTo>
                        <a:cubicBezTo>
                          <a:pt x="1501863" y="119308"/>
                          <a:pt x="1616890" y="319470"/>
                          <a:pt x="1616890" y="546497"/>
                        </a:cubicBezTo>
                        <a:lnTo>
                          <a:pt x="1616890" y="3177269"/>
                        </a:lnTo>
                        <a:cubicBezTo>
                          <a:pt x="1616890" y="3404297"/>
                          <a:pt x="1501863" y="3604459"/>
                          <a:pt x="1326911" y="3722654"/>
                        </a:cubicBezTo>
                        <a:lnTo>
                          <a:pt x="1324862" y="3723766"/>
                        </a:lnTo>
                        <a:lnTo>
                          <a:pt x="1205079" y="3679925"/>
                        </a:lnTo>
                        <a:cubicBezTo>
                          <a:pt x="496905" y="3380393"/>
                          <a:pt x="0" y="2679167"/>
                          <a:pt x="0" y="1861883"/>
                        </a:cubicBezTo>
                        <a:cubicBezTo>
                          <a:pt x="0" y="1044599"/>
                          <a:pt x="496905" y="343374"/>
                          <a:pt x="1205079" y="4384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2" name="任意多边形: 形状 101"/>
                <p:cNvSpPr/>
                <p:nvPr/>
              </p:nvSpPr>
              <p:spPr>
                <a:xfrm rot="5400000">
                  <a:off x="9261189" y="1243404"/>
                  <a:ext cx="581168" cy="2106838"/>
                </a:xfrm>
                <a:custGeom>
                  <a:avLst/>
                  <a:gdLst>
                    <a:gd name="connsiteX0" fmla="*/ 0 w 581168"/>
                    <a:gd name="connsiteY0" fmla="*/ 1755691 h 2106838"/>
                    <a:gd name="connsiteX1" fmla="*/ 0 w 581168"/>
                    <a:gd name="connsiteY1" fmla="*/ 351147 h 2106838"/>
                    <a:gd name="connsiteX2" fmla="*/ 351147 w 581168"/>
                    <a:gd name="connsiteY2" fmla="*/ 0 h 2106838"/>
                    <a:gd name="connsiteX3" fmla="*/ 581168 w 581168"/>
                    <a:gd name="connsiteY3" fmla="*/ 0 h 2106838"/>
                    <a:gd name="connsiteX4" fmla="*/ 581168 w 581168"/>
                    <a:gd name="connsiteY4" fmla="*/ 2106838 h 2106838"/>
                    <a:gd name="connsiteX5" fmla="*/ 351147 w 581168"/>
                    <a:gd name="connsiteY5" fmla="*/ 2106838 h 2106838"/>
                    <a:gd name="connsiteX6" fmla="*/ 0 w 581168"/>
                    <a:gd name="connsiteY6" fmla="*/ 1755691 h 210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68" h="2106838">
                      <a:moveTo>
                        <a:pt x="0" y="1755691"/>
                      </a:moveTo>
                      <a:lnTo>
                        <a:pt x="0" y="351147"/>
                      </a:lnTo>
                      <a:cubicBezTo>
                        <a:pt x="0" y="157214"/>
                        <a:pt x="157214" y="0"/>
                        <a:pt x="351147" y="0"/>
                      </a:cubicBezTo>
                      <a:lnTo>
                        <a:pt x="581168" y="0"/>
                      </a:lnTo>
                      <a:lnTo>
                        <a:pt x="581168" y="2106838"/>
                      </a:lnTo>
                      <a:lnTo>
                        <a:pt x="351147" y="2106838"/>
                      </a:lnTo>
                      <a:cubicBezTo>
                        <a:pt x="157214" y="2106838"/>
                        <a:pt x="0" y="1949624"/>
                        <a:pt x="0" y="175569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2671" y="3658"/>
              <a:ext cx="29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分工与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灵感</a:t>
              </a:r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991" y="5344"/>
              <a:ext cx="2377" cy="1966"/>
              <a:chOff x="1862114" y="3036326"/>
              <a:chExt cx="1509082" cy="1248525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893346" y="3036326"/>
                <a:ext cx="1477850" cy="306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创作成员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893346" y="3507236"/>
                <a:ext cx="1477850" cy="306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制作分工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862114" y="3978146"/>
                <a:ext cx="1477850" cy="306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灵感来源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39" name="文本框 138"/>
            <p:cNvSpPr txBox="1"/>
            <p:nvPr/>
          </p:nvSpPr>
          <p:spPr>
            <a:xfrm>
              <a:off x="3347" y="7770"/>
              <a:ext cx="161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en-US" altLang="zh-CN" sz="2800" b="1" dirty="0">
                  <a:solidFill>
                    <a:schemeClr val="bg1">
                      <a:alpha val="74000"/>
                    </a:schemeClr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3-4</a:t>
              </a:r>
              <a:endPara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458500" y="430341"/>
            <a:ext cx="9028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目录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44470" y="2160905"/>
            <a:ext cx="2112010" cy="3493135"/>
            <a:chOff x="2496" y="3403"/>
            <a:chExt cx="3326" cy="5501"/>
          </a:xfrm>
        </p:grpSpPr>
        <p:grpSp>
          <p:nvGrpSpPr>
            <p:cNvPr id="61" name="组合 60"/>
            <p:cNvGrpSpPr/>
            <p:nvPr/>
          </p:nvGrpSpPr>
          <p:grpSpPr>
            <a:xfrm>
              <a:off x="2496" y="3403"/>
              <a:ext cx="3326" cy="5501"/>
              <a:chOff x="8493044" y="2006239"/>
              <a:chExt cx="2112148" cy="3492872"/>
            </a:xfrm>
          </p:grpSpPr>
          <p:sp>
            <p:nvSpPr>
              <p:cNvPr id="62" name="任意多边形: 形状 98"/>
              <p:cNvSpPr/>
              <p:nvPr/>
            </p:nvSpPr>
            <p:spPr>
              <a:xfrm rot="5400000">
                <a:off x="8140118" y="3039344"/>
                <a:ext cx="2812695" cy="2106839"/>
              </a:xfrm>
              <a:custGeom>
                <a:avLst/>
                <a:gdLst>
                  <a:gd name="connsiteX0" fmla="*/ 0 w 2812695"/>
                  <a:gd name="connsiteY0" fmla="*/ 2106839 h 2106839"/>
                  <a:gd name="connsiteX1" fmla="*/ 0 w 2812695"/>
                  <a:gd name="connsiteY1" fmla="*/ 0 h 2106839"/>
                  <a:gd name="connsiteX2" fmla="*/ 2461548 w 2812695"/>
                  <a:gd name="connsiteY2" fmla="*/ 0 h 2106839"/>
                  <a:gd name="connsiteX3" fmla="*/ 2812695 w 2812695"/>
                  <a:gd name="connsiteY3" fmla="*/ 351149 h 2106839"/>
                  <a:gd name="connsiteX4" fmla="*/ 2812695 w 2812695"/>
                  <a:gd name="connsiteY4" fmla="*/ 1755693 h 2106839"/>
                  <a:gd name="connsiteX5" fmla="*/ 2461548 w 2812695"/>
                  <a:gd name="connsiteY5" fmla="*/ 2106839 h 210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2695" h="2106839">
                    <a:moveTo>
                      <a:pt x="0" y="2106839"/>
                    </a:moveTo>
                    <a:lnTo>
                      <a:pt x="0" y="0"/>
                    </a:lnTo>
                    <a:lnTo>
                      <a:pt x="2461548" y="0"/>
                    </a:lnTo>
                    <a:cubicBezTo>
                      <a:pt x="2655481" y="0"/>
                      <a:pt x="2812695" y="157215"/>
                      <a:pt x="2812695" y="351149"/>
                    </a:cubicBezTo>
                    <a:lnTo>
                      <a:pt x="2812695" y="1755693"/>
                    </a:lnTo>
                    <a:cubicBezTo>
                      <a:pt x="2812695" y="1949625"/>
                      <a:pt x="2655481" y="2106839"/>
                      <a:pt x="2461548" y="210683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8493044" y="2006239"/>
                <a:ext cx="2112148" cy="3492871"/>
                <a:chOff x="8493044" y="2006239"/>
                <a:chExt cx="2112148" cy="3492871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8493044" y="2751724"/>
                  <a:ext cx="2106839" cy="2747386"/>
                  <a:chOff x="8493044" y="2751724"/>
                  <a:chExt cx="2106839" cy="2747386"/>
                </a:xfrm>
              </p:grpSpPr>
              <p:sp>
                <p:nvSpPr>
                  <p:cNvPr id="65" name="任意多边形: 形状 102"/>
                  <p:cNvSpPr/>
                  <p:nvPr/>
                </p:nvSpPr>
                <p:spPr>
                  <a:xfrm rot="5400000">
                    <a:off x="7729560" y="3515208"/>
                    <a:ext cx="2747385" cy="1220417"/>
                  </a:xfrm>
                  <a:custGeom>
                    <a:avLst/>
                    <a:gdLst>
                      <a:gd name="connsiteX0" fmla="*/ 3150515 w 5145967"/>
                      <a:gd name="connsiteY0" fmla="*/ 0 h 2285893"/>
                      <a:gd name="connsiteX1" fmla="*/ 5004291 w 5145967"/>
                      <a:gd name="connsiteY1" fmla="*/ 566250 h 2285893"/>
                      <a:gd name="connsiteX2" fmla="*/ 5145967 w 5145967"/>
                      <a:gd name="connsiteY2" fmla="*/ 672194 h 2285893"/>
                      <a:gd name="connsiteX3" fmla="*/ 5145967 w 5145967"/>
                      <a:gd name="connsiteY3" fmla="*/ 1628181 h 2285893"/>
                      <a:gd name="connsiteX4" fmla="*/ 4488255 w 5145967"/>
                      <a:gd name="connsiteY4" fmla="*/ 2285893 h 2285893"/>
                      <a:gd name="connsiteX5" fmla="*/ 0 w 5145967"/>
                      <a:gd name="connsiteY5" fmla="*/ 2285893 h 2285893"/>
                      <a:gd name="connsiteX6" fmla="*/ 95484 w 5145967"/>
                      <a:gd name="connsiteY6" fmla="*/ 2025011 h 2285893"/>
                      <a:gd name="connsiteX7" fmla="*/ 3150515 w 5145967"/>
                      <a:gd name="connsiteY7" fmla="*/ 0 h 2285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5967" h="2285893">
                        <a:moveTo>
                          <a:pt x="3150515" y="0"/>
                        </a:moveTo>
                        <a:cubicBezTo>
                          <a:pt x="3837195" y="0"/>
                          <a:pt x="4475120" y="208749"/>
                          <a:pt x="5004291" y="566250"/>
                        </a:cubicBezTo>
                        <a:lnTo>
                          <a:pt x="5145967" y="672194"/>
                        </a:lnTo>
                        <a:lnTo>
                          <a:pt x="5145967" y="1628181"/>
                        </a:lnTo>
                        <a:cubicBezTo>
                          <a:pt x="5145967" y="1991425"/>
                          <a:pt x="4851499" y="2285893"/>
                          <a:pt x="4488255" y="2285893"/>
                        </a:cubicBezTo>
                        <a:lnTo>
                          <a:pt x="0" y="2285893"/>
                        </a:lnTo>
                        <a:lnTo>
                          <a:pt x="95484" y="2025011"/>
                        </a:lnTo>
                        <a:cubicBezTo>
                          <a:pt x="598817" y="834997"/>
                          <a:pt x="1777154" y="0"/>
                          <a:pt x="3150515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任意多边形: 形状 103"/>
                  <p:cNvSpPr/>
                  <p:nvPr/>
                </p:nvSpPr>
                <p:spPr>
                  <a:xfrm rot="5400000">
                    <a:off x="9116437" y="4015663"/>
                    <a:ext cx="1559562" cy="1407330"/>
                  </a:xfrm>
                  <a:custGeom>
                    <a:avLst/>
                    <a:gdLst>
                      <a:gd name="connsiteX0" fmla="*/ 0 w 2921125"/>
                      <a:gd name="connsiteY0" fmla="*/ 0 h 2635988"/>
                      <a:gd name="connsiteX1" fmla="*/ 2263413 w 2921125"/>
                      <a:gd name="connsiteY1" fmla="*/ 0 h 2635988"/>
                      <a:gd name="connsiteX2" fmla="*/ 2921125 w 2921125"/>
                      <a:gd name="connsiteY2" fmla="*/ 657712 h 2635988"/>
                      <a:gd name="connsiteX3" fmla="*/ 2921125 w 2921125"/>
                      <a:gd name="connsiteY3" fmla="*/ 2635988 h 2635988"/>
                      <a:gd name="connsiteX4" fmla="*/ 2909971 w 2921125"/>
                      <a:gd name="connsiteY4" fmla="*/ 2635140 h 2635988"/>
                      <a:gd name="connsiteX5" fmla="*/ 744 w 2921125"/>
                      <a:gd name="connsiteY5" fmla="*/ 4877 h 2635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1125" h="2635988">
                        <a:moveTo>
                          <a:pt x="0" y="0"/>
                        </a:moveTo>
                        <a:lnTo>
                          <a:pt x="2263413" y="0"/>
                        </a:lnTo>
                        <a:cubicBezTo>
                          <a:pt x="2626657" y="0"/>
                          <a:pt x="2921125" y="294468"/>
                          <a:pt x="2921125" y="657712"/>
                        </a:cubicBezTo>
                        <a:lnTo>
                          <a:pt x="2921125" y="2635988"/>
                        </a:lnTo>
                        <a:lnTo>
                          <a:pt x="2909971" y="2635140"/>
                        </a:lnTo>
                        <a:cubicBezTo>
                          <a:pt x="1460986" y="2487988"/>
                          <a:pt x="287827" y="1407816"/>
                          <a:pt x="744" y="487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: 形状 104"/>
                  <p:cNvSpPr/>
                  <p:nvPr/>
                </p:nvSpPr>
                <p:spPr>
                  <a:xfrm rot="5400000">
                    <a:off x="9114842" y="4073446"/>
                    <a:ext cx="863243" cy="1988085"/>
                  </a:xfrm>
                  <a:custGeom>
                    <a:avLst/>
                    <a:gdLst>
                      <a:gd name="connsiteX0" fmla="*/ 1324862 w 1616890"/>
                      <a:gd name="connsiteY0" fmla="*/ 0 h 3723766"/>
                      <a:gd name="connsiteX1" fmla="*/ 1326911 w 1616890"/>
                      <a:gd name="connsiteY1" fmla="*/ 1112 h 3723766"/>
                      <a:gd name="connsiteX2" fmla="*/ 1616890 w 1616890"/>
                      <a:gd name="connsiteY2" fmla="*/ 546497 h 3723766"/>
                      <a:gd name="connsiteX3" fmla="*/ 1616890 w 1616890"/>
                      <a:gd name="connsiteY3" fmla="*/ 3177269 h 3723766"/>
                      <a:gd name="connsiteX4" fmla="*/ 1326911 w 1616890"/>
                      <a:gd name="connsiteY4" fmla="*/ 3722654 h 3723766"/>
                      <a:gd name="connsiteX5" fmla="*/ 1324862 w 1616890"/>
                      <a:gd name="connsiteY5" fmla="*/ 3723766 h 3723766"/>
                      <a:gd name="connsiteX6" fmla="*/ 1205079 w 1616890"/>
                      <a:gd name="connsiteY6" fmla="*/ 3679925 h 3723766"/>
                      <a:gd name="connsiteX7" fmla="*/ 0 w 1616890"/>
                      <a:gd name="connsiteY7" fmla="*/ 1861883 h 3723766"/>
                      <a:gd name="connsiteX8" fmla="*/ 1205079 w 1616890"/>
                      <a:gd name="connsiteY8" fmla="*/ 43841 h 372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6890" h="3723766">
                        <a:moveTo>
                          <a:pt x="1324862" y="0"/>
                        </a:moveTo>
                        <a:lnTo>
                          <a:pt x="1326911" y="1112"/>
                        </a:lnTo>
                        <a:cubicBezTo>
                          <a:pt x="1501863" y="119308"/>
                          <a:pt x="1616890" y="319470"/>
                          <a:pt x="1616890" y="546497"/>
                        </a:cubicBezTo>
                        <a:lnTo>
                          <a:pt x="1616890" y="3177269"/>
                        </a:lnTo>
                        <a:cubicBezTo>
                          <a:pt x="1616890" y="3404297"/>
                          <a:pt x="1501863" y="3604459"/>
                          <a:pt x="1326911" y="3722654"/>
                        </a:cubicBezTo>
                        <a:lnTo>
                          <a:pt x="1324862" y="3723766"/>
                        </a:lnTo>
                        <a:lnTo>
                          <a:pt x="1205079" y="3679925"/>
                        </a:lnTo>
                        <a:cubicBezTo>
                          <a:pt x="496905" y="3380393"/>
                          <a:pt x="0" y="2679167"/>
                          <a:pt x="0" y="1861883"/>
                        </a:cubicBezTo>
                        <a:cubicBezTo>
                          <a:pt x="0" y="1044599"/>
                          <a:pt x="496905" y="343374"/>
                          <a:pt x="1205079" y="4384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9" name="任意多边形: 形状 101"/>
                <p:cNvSpPr/>
                <p:nvPr/>
              </p:nvSpPr>
              <p:spPr>
                <a:xfrm rot="5400000">
                  <a:off x="9261189" y="1243404"/>
                  <a:ext cx="581168" cy="2106838"/>
                </a:xfrm>
                <a:custGeom>
                  <a:avLst/>
                  <a:gdLst>
                    <a:gd name="connsiteX0" fmla="*/ 0 w 581168"/>
                    <a:gd name="connsiteY0" fmla="*/ 1755691 h 2106838"/>
                    <a:gd name="connsiteX1" fmla="*/ 0 w 581168"/>
                    <a:gd name="connsiteY1" fmla="*/ 351147 h 2106838"/>
                    <a:gd name="connsiteX2" fmla="*/ 351147 w 581168"/>
                    <a:gd name="connsiteY2" fmla="*/ 0 h 2106838"/>
                    <a:gd name="connsiteX3" fmla="*/ 581168 w 581168"/>
                    <a:gd name="connsiteY3" fmla="*/ 0 h 2106838"/>
                    <a:gd name="connsiteX4" fmla="*/ 581168 w 581168"/>
                    <a:gd name="connsiteY4" fmla="*/ 2106838 h 2106838"/>
                    <a:gd name="connsiteX5" fmla="*/ 351147 w 581168"/>
                    <a:gd name="connsiteY5" fmla="*/ 2106838 h 2106838"/>
                    <a:gd name="connsiteX6" fmla="*/ 0 w 581168"/>
                    <a:gd name="connsiteY6" fmla="*/ 1755691 h 210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68" h="2106838">
                      <a:moveTo>
                        <a:pt x="0" y="1755691"/>
                      </a:moveTo>
                      <a:lnTo>
                        <a:pt x="0" y="351147"/>
                      </a:lnTo>
                      <a:cubicBezTo>
                        <a:pt x="0" y="157214"/>
                        <a:pt x="157214" y="0"/>
                        <a:pt x="351147" y="0"/>
                      </a:cubicBezTo>
                      <a:lnTo>
                        <a:pt x="581168" y="0"/>
                      </a:lnTo>
                      <a:lnTo>
                        <a:pt x="581168" y="2106838"/>
                      </a:lnTo>
                      <a:lnTo>
                        <a:pt x="351147" y="2106838"/>
                      </a:lnTo>
                      <a:cubicBezTo>
                        <a:pt x="157214" y="2106838"/>
                        <a:pt x="0" y="1949624"/>
                        <a:pt x="0" y="175569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2671" y="3658"/>
              <a:ext cx="29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作品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功能介绍</a:t>
              </a:r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040" y="5344"/>
              <a:ext cx="23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作品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功能</a:t>
              </a:r>
              <a:endPara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037455" y="2166620"/>
            <a:ext cx="2112010" cy="3493135"/>
            <a:chOff x="2496" y="3403"/>
            <a:chExt cx="3326" cy="5501"/>
          </a:xfrm>
        </p:grpSpPr>
        <p:grpSp>
          <p:nvGrpSpPr>
            <p:cNvPr id="78" name="组合 77"/>
            <p:cNvGrpSpPr/>
            <p:nvPr/>
          </p:nvGrpSpPr>
          <p:grpSpPr>
            <a:xfrm>
              <a:off x="2496" y="3403"/>
              <a:ext cx="3326" cy="5501"/>
              <a:chOff x="8493044" y="2006239"/>
              <a:chExt cx="2112148" cy="3492872"/>
            </a:xfrm>
          </p:grpSpPr>
          <p:sp>
            <p:nvSpPr>
              <p:cNvPr id="79" name="任意多边形: 形状 98"/>
              <p:cNvSpPr/>
              <p:nvPr/>
            </p:nvSpPr>
            <p:spPr>
              <a:xfrm rot="5400000">
                <a:off x="8140118" y="3039344"/>
                <a:ext cx="2812695" cy="2106839"/>
              </a:xfrm>
              <a:custGeom>
                <a:avLst/>
                <a:gdLst>
                  <a:gd name="connsiteX0" fmla="*/ 0 w 2812695"/>
                  <a:gd name="connsiteY0" fmla="*/ 2106839 h 2106839"/>
                  <a:gd name="connsiteX1" fmla="*/ 0 w 2812695"/>
                  <a:gd name="connsiteY1" fmla="*/ 0 h 2106839"/>
                  <a:gd name="connsiteX2" fmla="*/ 2461548 w 2812695"/>
                  <a:gd name="connsiteY2" fmla="*/ 0 h 2106839"/>
                  <a:gd name="connsiteX3" fmla="*/ 2812695 w 2812695"/>
                  <a:gd name="connsiteY3" fmla="*/ 351149 h 2106839"/>
                  <a:gd name="connsiteX4" fmla="*/ 2812695 w 2812695"/>
                  <a:gd name="connsiteY4" fmla="*/ 1755693 h 2106839"/>
                  <a:gd name="connsiteX5" fmla="*/ 2461548 w 2812695"/>
                  <a:gd name="connsiteY5" fmla="*/ 2106839 h 210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2695" h="2106839">
                    <a:moveTo>
                      <a:pt x="0" y="2106839"/>
                    </a:moveTo>
                    <a:lnTo>
                      <a:pt x="0" y="0"/>
                    </a:lnTo>
                    <a:lnTo>
                      <a:pt x="2461548" y="0"/>
                    </a:lnTo>
                    <a:cubicBezTo>
                      <a:pt x="2655481" y="0"/>
                      <a:pt x="2812695" y="157215"/>
                      <a:pt x="2812695" y="351149"/>
                    </a:cubicBezTo>
                    <a:lnTo>
                      <a:pt x="2812695" y="1755693"/>
                    </a:lnTo>
                    <a:cubicBezTo>
                      <a:pt x="2812695" y="1949625"/>
                      <a:pt x="2655481" y="2106839"/>
                      <a:pt x="2461548" y="210683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grpSp>
            <p:nvGrpSpPr>
              <p:cNvPr id="80" name="组合 79"/>
              <p:cNvGrpSpPr/>
              <p:nvPr/>
            </p:nvGrpSpPr>
            <p:grpSpPr>
              <a:xfrm>
                <a:off x="8493044" y="2006239"/>
                <a:ext cx="2112148" cy="3492871"/>
                <a:chOff x="8493044" y="2006239"/>
                <a:chExt cx="2112148" cy="3492871"/>
              </a:xfrm>
            </p:grpSpPr>
            <p:grpSp>
              <p:nvGrpSpPr>
                <p:cNvPr id="81" name="组合 80"/>
                <p:cNvGrpSpPr/>
                <p:nvPr/>
              </p:nvGrpSpPr>
              <p:grpSpPr>
                <a:xfrm>
                  <a:off x="8493044" y="2751724"/>
                  <a:ext cx="2106839" cy="2747386"/>
                  <a:chOff x="8493044" y="2751724"/>
                  <a:chExt cx="2106839" cy="2747386"/>
                </a:xfrm>
              </p:grpSpPr>
              <p:sp>
                <p:nvSpPr>
                  <p:cNvPr id="106" name="任意多边形: 形状 102"/>
                  <p:cNvSpPr/>
                  <p:nvPr/>
                </p:nvSpPr>
                <p:spPr>
                  <a:xfrm rot="5400000">
                    <a:off x="7729560" y="3515208"/>
                    <a:ext cx="2747385" cy="1220417"/>
                  </a:xfrm>
                  <a:custGeom>
                    <a:avLst/>
                    <a:gdLst>
                      <a:gd name="connsiteX0" fmla="*/ 3150515 w 5145967"/>
                      <a:gd name="connsiteY0" fmla="*/ 0 h 2285893"/>
                      <a:gd name="connsiteX1" fmla="*/ 5004291 w 5145967"/>
                      <a:gd name="connsiteY1" fmla="*/ 566250 h 2285893"/>
                      <a:gd name="connsiteX2" fmla="*/ 5145967 w 5145967"/>
                      <a:gd name="connsiteY2" fmla="*/ 672194 h 2285893"/>
                      <a:gd name="connsiteX3" fmla="*/ 5145967 w 5145967"/>
                      <a:gd name="connsiteY3" fmla="*/ 1628181 h 2285893"/>
                      <a:gd name="connsiteX4" fmla="*/ 4488255 w 5145967"/>
                      <a:gd name="connsiteY4" fmla="*/ 2285893 h 2285893"/>
                      <a:gd name="connsiteX5" fmla="*/ 0 w 5145967"/>
                      <a:gd name="connsiteY5" fmla="*/ 2285893 h 2285893"/>
                      <a:gd name="connsiteX6" fmla="*/ 95484 w 5145967"/>
                      <a:gd name="connsiteY6" fmla="*/ 2025011 h 2285893"/>
                      <a:gd name="connsiteX7" fmla="*/ 3150515 w 5145967"/>
                      <a:gd name="connsiteY7" fmla="*/ 0 h 2285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5967" h="2285893">
                        <a:moveTo>
                          <a:pt x="3150515" y="0"/>
                        </a:moveTo>
                        <a:cubicBezTo>
                          <a:pt x="3837195" y="0"/>
                          <a:pt x="4475120" y="208749"/>
                          <a:pt x="5004291" y="566250"/>
                        </a:cubicBezTo>
                        <a:lnTo>
                          <a:pt x="5145967" y="672194"/>
                        </a:lnTo>
                        <a:lnTo>
                          <a:pt x="5145967" y="1628181"/>
                        </a:lnTo>
                        <a:cubicBezTo>
                          <a:pt x="5145967" y="1991425"/>
                          <a:pt x="4851499" y="2285893"/>
                          <a:pt x="4488255" y="2285893"/>
                        </a:cubicBezTo>
                        <a:lnTo>
                          <a:pt x="0" y="2285893"/>
                        </a:lnTo>
                        <a:lnTo>
                          <a:pt x="95484" y="2025011"/>
                        </a:lnTo>
                        <a:cubicBezTo>
                          <a:pt x="598817" y="834997"/>
                          <a:pt x="1777154" y="0"/>
                          <a:pt x="3150515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任意多边形: 形状 103"/>
                  <p:cNvSpPr/>
                  <p:nvPr/>
                </p:nvSpPr>
                <p:spPr>
                  <a:xfrm rot="5400000">
                    <a:off x="9116437" y="4015663"/>
                    <a:ext cx="1559562" cy="1407330"/>
                  </a:xfrm>
                  <a:custGeom>
                    <a:avLst/>
                    <a:gdLst>
                      <a:gd name="connsiteX0" fmla="*/ 0 w 2921125"/>
                      <a:gd name="connsiteY0" fmla="*/ 0 h 2635988"/>
                      <a:gd name="connsiteX1" fmla="*/ 2263413 w 2921125"/>
                      <a:gd name="connsiteY1" fmla="*/ 0 h 2635988"/>
                      <a:gd name="connsiteX2" fmla="*/ 2921125 w 2921125"/>
                      <a:gd name="connsiteY2" fmla="*/ 657712 h 2635988"/>
                      <a:gd name="connsiteX3" fmla="*/ 2921125 w 2921125"/>
                      <a:gd name="connsiteY3" fmla="*/ 2635988 h 2635988"/>
                      <a:gd name="connsiteX4" fmla="*/ 2909971 w 2921125"/>
                      <a:gd name="connsiteY4" fmla="*/ 2635140 h 2635988"/>
                      <a:gd name="connsiteX5" fmla="*/ 744 w 2921125"/>
                      <a:gd name="connsiteY5" fmla="*/ 4877 h 2635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1125" h="2635988">
                        <a:moveTo>
                          <a:pt x="0" y="0"/>
                        </a:moveTo>
                        <a:lnTo>
                          <a:pt x="2263413" y="0"/>
                        </a:lnTo>
                        <a:cubicBezTo>
                          <a:pt x="2626657" y="0"/>
                          <a:pt x="2921125" y="294468"/>
                          <a:pt x="2921125" y="657712"/>
                        </a:cubicBezTo>
                        <a:lnTo>
                          <a:pt x="2921125" y="2635988"/>
                        </a:lnTo>
                        <a:lnTo>
                          <a:pt x="2909971" y="2635140"/>
                        </a:lnTo>
                        <a:cubicBezTo>
                          <a:pt x="1460986" y="2487988"/>
                          <a:pt x="287827" y="1407816"/>
                          <a:pt x="744" y="487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任意多边形: 形状 104"/>
                  <p:cNvSpPr/>
                  <p:nvPr/>
                </p:nvSpPr>
                <p:spPr>
                  <a:xfrm rot="5400000">
                    <a:off x="9114842" y="4073446"/>
                    <a:ext cx="863243" cy="1988085"/>
                  </a:xfrm>
                  <a:custGeom>
                    <a:avLst/>
                    <a:gdLst>
                      <a:gd name="connsiteX0" fmla="*/ 1324862 w 1616890"/>
                      <a:gd name="connsiteY0" fmla="*/ 0 h 3723766"/>
                      <a:gd name="connsiteX1" fmla="*/ 1326911 w 1616890"/>
                      <a:gd name="connsiteY1" fmla="*/ 1112 h 3723766"/>
                      <a:gd name="connsiteX2" fmla="*/ 1616890 w 1616890"/>
                      <a:gd name="connsiteY2" fmla="*/ 546497 h 3723766"/>
                      <a:gd name="connsiteX3" fmla="*/ 1616890 w 1616890"/>
                      <a:gd name="connsiteY3" fmla="*/ 3177269 h 3723766"/>
                      <a:gd name="connsiteX4" fmla="*/ 1326911 w 1616890"/>
                      <a:gd name="connsiteY4" fmla="*/ 3722654 h 3723766"/>
                      <a:gd name="connsiteX5" fmla="*/ 1324862 w 1616890"/>
                      <a:gd name="connsiteY5" fmla="*/ 3723766 h 3723766"/>
                      <a:gd name="connsiteX6" fmla="*/ 1205079 w 1616890"/>
                      <a:gd name="connsiteY6" fmla="*/ 3679925 h 3723766"/>
                      <a:gd name="connsiteX7" fmla="*/ 0 w 1616890"/>
                      <a:gd name="connsiteY7" fmla="*/ 1861883 h 3723766"/>
                      <a:gd name="connsiteX8" fmla="*/ 1205079 w 1616890"/>
                      <a:gd name="connsiteY8" fmla="*/ 43841 h 372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6890" h="3723766">
                        <a:moveTo>
                          <a:pt x="1324862" y="0"/>
                        </a:moveTo>
                        <a:lnTo>
                          <a:pt x="1326911" y="1112"/>
                        </a:lnTo>
                        <a:cubicBezTo>
                          <a:pt x="1501863" y="119308"/>
                          <a:pt x="1616890" y="319470"/>
                          <a:pt x="1616890" y="546497"/>
                        </a:cubicBezTo>
                        <a:lnTo>
                          <a:pt x="1616890" y="3177269"/>
                        </a:lnTo>
                        <a:cubicBezTo>
                          <a:pt x="1616890" y="3404297"/>
                          <a:pt x="1501863" y="3604459"/>
                          <a:pt x="1326911" y="3722654"/>
                        </a:cubicBezTo>
                        <a:lnTo>
                          <a:pt x="1324862" y="3723766"/>
                        </a:lnTo>
                        <a:lnTo>
                          <a:pt x="1205079" y="3679925"/>
                        </a:lnTo>
                        <a:cubicBezTo>
                          <a:pt x="496905" y="3380393"/>
                          <a:pt x="0" y="2679167"/>
                          <a:pt x="0" y="1861883"/>
                        </a:cubicBezTo>
                        <a:cubicBezTo>
                          <a:pt x="0" y="1044599"/>
                          <a:pt x="496905" y="343374"/>
                          <a:pt x="1205079" y="4384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9" name="任意多边形: 形状 101"/>
                <p:cNvSpPr/>
                <p:nvPr/>
              </p:nvSpPr>
              <p:spPr>
                <a:xfrm rot="5400000">
                  <a:off x="9261189" y="1243404"/>
                  <a:ext cx="581168" cy="2106838"/>
                </a:xfrm>
                <a:custGeom>
                  <a:avLst/>
                  <a:gdLst>
                    <a:gd name="connsiteX0" fmla="*/ 0 w 581168"/>
                    <a:gd name="connsiteY0" fmla="*/ 1755691 h 2106838"/>
                    <a:gd name="connsiteX1" fmla="*/ 0 w 581168"/>
                    <a:gd name="connsiteY1" fmla="*/ 351147 h 2106838"/>
                    <a:gd name="connsiteX2" fmla="*/ 351147 w 581168"/>
                    <a:gd name="connsiteY2" fmla="*/ 0 h 2106838"/>
                    <a:gd name="connsiteX3" fmla="*/ 581168 w 581168"/>
                    <a:gd name="connsiteY3" fmla="*/ 0 h 2106838"/>
                    <a:gd name="connsiteX4" fmla="*/ 581168 w 581168"/>
                    <a:gd name="connsiteY4" fmla="*/ 2106838 h 2106838"/>
                    <a:gd name="connsiteX5" fmla="*/ 351147 w 581168"/>
                    <a:gd name="connsiteY5" fmla="*/ 2106838 h 2106838"/>
                    <a:gd name="connsiteX6" fmla="*/ 0 w 581168"/>
                    <a:gd name="connsiteY6" fmla="*/ 1755691 h 210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68" h="2106838">
                      <a:moveTo>
                        <a:pt x="0" y="1755691"/>
                      </a:moveTo>
                      <a:lnTo>
                        <a:pt x="0" y="351147"/>
                      </a:lnTo>
                      <a:cubicBezTo>
                        <a:pt x="0" y="157214"/>
                        <a:pt x="157214" y="0"/>
                        <a:pt x="351147" y="0"/>
                      </a:cubicBezTo>
                      <a:lnTo>
                        <a:pt x="581168" y="0"/>
                      </a:lnTo>
                      <a:lnTo>
                        <a:pt x="581168" y="2106838"/>
                      </a:lnTo>
                      <a:lnTo>
                        <a:pt x="351147" y="2106838"/>
                      </a:lnTo>
                      <a:cubicBezTo>
                        <a:pt x="157214" y="2106838"/>
                        <a:pt x="0" y="1949624"/>
                        <a:pt x="0" y="175569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0" name="文本框 109"/>
            <p:cNvSpPr txBox="1"/>
            <p:nvPr/>
          </p:nvSpPr>
          <p:spPr>
            <a:xfrm>
              <a:off x="2671" y="3658"/>
              <a:ext cx="29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作品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制作过程</a:t>
              </a:r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040" y="5344"/>
              <a:ext cx="2328" cy="1959"/>
              <a:chOff x="1893223" y="3036326"/>
              <a:chExt cx="1477973" cy="1244060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1893346" y="303632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裁切与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拼装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1893346" y="350723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固定与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装饰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1893223" y="3973701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腰带与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电源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784" y="7770"/>
              <a:ext cx="676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endPara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332345" y="2160905"/>
            <a:ext cx="2112010" cy="3493135"/>
            <a:chOff x="2496" y="3403"/>
            <a:chExt cx="3326" cy="55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2496" y="3403"/>
              <a:ext cx="3326" cy="5501"/>
              <a:chOff x="8493044" y="2006239"/>
              <a:chExt cx="2112148" cy="3492872"/>
            </a:xfrm>
          </p:grpSpPr>
          <p:sp>
            <p:nvSpPr>
              <p:cNvPr id="118" name="任意多边形: 形状 98"/>
              <p:cNvSpPr/>
              <p:nvPr/>
            </p:nvSpPr>
            <p:spPr>
              <a:xfrm rot="5400000">
                <a:off x="8140118" y="3039344"/>
                <a:ext cx="2812695" cy="2106839"/>
              </a:xfrm>
              <a:custGeom>
                <a:avLst/>
                <a:gdLst>
                  <a:gd name="connsiteX0" fmla="*/ 0 w 2812695"/>
                  <a:gd name="connsiteY0" fmla="*/ 2106839 h 2106839"/>
                  <a:gd name="connsiteX1" fmla="*/ 0 w 2812695"/>
                  <a:gd name="connsiteY1" fmla="*/ 0 h 2106839"/>
                  <a:gd name="connsiteX2" fmla="*/ 2461548 w 2812695"/>
                  <a:gd name="connsiteY2" fmla="*/ 0 h 2106839"/>
                  <a:gd name="connsiteX3" fmla="*/ 2812695 w 2812695"/>
                  <a:gd name="connsiteY3" fmla="*/ 351149 h 2106839"/>
                  <a:gd name="connsiteX4" fmla="*/ 2812695 w 2812695"/>
                  <a:gd name="connsiteY4" fmla="*/ 1755693 h 2106839"/>
                  <a:gd name="connsiteX5" fmla="*/ 2461548 w 2812695"/>
                  <a:gd name="connsiteY5" fmla="*/ 2106839 h 210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2695" h="2106839">
                    <a:moveTo>
                      <a:pt x="0" y="2106839"/>
                    </a:moveTo>
                    <a:lnTo>
                      <a:pt x="0" y="0"/>
                    </a:lnTo>
                    <a:lnTo>
                      <a:pt x="2461548" y="0"/>
                    </a:lnTo>
                    <a:cubicBezTo>
                      <a:pt x="2655481" y="0"/>
                      <a:pt x="2812695" y="157215"/>
                      <a:pt x="2812695" y="351149"/>
                    </a:cubicBezTo>
                    <a:lnTo>
                      <a:pt x="2812695" y="1755693"/>
                    </a:lnTo>
                    <a:cubicBezTo>
                      <a:pt x="2812695" y="1949625"/>
                      <a:pt x="2655481" y="2106839"/>
                      <a:pt x="2461548" y="210683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grpSp>
            <p:nvGrpSpPr>
              <p:cNvPr id="119" name="组合 118"/>
              <p:cNvGrpSpPr/>
              <p:nvPr/>
            </p:nvGrpSpPr>
            <p:grpSpPr>
              <a:xfrm>
                <a:off x="8493044" y="2006239"/>
                <a:ext cx="2112148" cy="3492871"/>
                <a:chOff x="8493044" y="2006239"/>
                <a:chExt cx="2112148" cy="3492871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8493044" y="2751724"/>
                  <a:ext cx="2106839" cy="2747386"/>
                  <a:chOff x="8493044" y="2751724"/>
                  <a:chExt cx="2106839" cy="2747386"/>
                </a:xfrm>
              </p:grpSpPr>
              <p:sp>
                <p:nvSpPr>
                  <p:cNvPr id="121" name="任意多边形: 形状 102"/>
                  <p:cNvSpPr/>
                  <p:nvPr/>
                </p:nvSpPr>
                <p:spPr>
                  <a:xfrm rot="5400000">
                    <a:off x="7729560" y="3515208"/>
                    <a:ext cx="2747385" cy="1220417"/>
                  </a:xfrm>
                  <a:custGeom>
                    <a:avLst/>
                    <a:gdLst>
                      <a:gd name="connsiteX0" fmla="*/ 3150515 w 5145967"/>
                      <a:gd name="connsiteY0" fmla="*/ 0 h 2285893"/>
                      <a:gd name="connsiteX1" fmla="*/ 5004291 w 5145967"/>
                      <a:gd name="connsiteY1" fmla="*/ 566250 h 2285893"/>
                      <a:gd name="connsiteX2" fmla="*/ 5145967 w 5145967"/>
                      <a:gd name="connsiteY2" fmla="*/ 672194 h 2285893"/>
                      <a:gd name="connsiteX3" fmla="*/ 5145967 w 5145967"/>
                      <a:gd name="connsiteY3" fmla="*/ 1628181 h 2285893"/>
                      <a:gd name="connsiteX4" fmla="*/ 4488255 w 5145967"/>
                      <a:gd name="connsiteY4" fmla="*/ 2285893 h 2285893"/>
                      <a:gd name="connsiteX5" fmla="*/ 0 w 5145967"/>
                      <a:gd name="connsiteY5" fmla="*/ 2285893 h 2285893"/>
                      <a:gd name="connsiteX6" fmla="*/ 95484 w 5145967"/>
                      <a:gd name="connsiteY6" fmla="*/ 2025011 h 2285893"/>
                      <a:gd name="connsiteX7" fmla="*/ 3150515 w 5145967"/>
                      <a:gd name="connsiteY7" fmla="*/ 0 h 2285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5967" h="2285893">
                        <a:moveTo>
                          <a:pt x="3150515" y="0"/>
                        </a:moveTo>
                        <a:cubicBezTo>
                          <a:pt x="3837195" y="0"/>
                          <a:pt x="4475120" y="208749"/>
                          <a:pt x="5004291" y="566250"/>
                        </a:cubicBezTo>
                        <a:lnTo>
                          <a:pt x="5145967" y="672194"/>
                        </a:lnTo>
                        <a:lnTo>
                          <a:pt x="5145967" y="1628181"/>
                        </a:lnTo>
                        <a:cubicBezTo>
                          <a:pt x="5145967" y="1991425"/>
                          <a:pt x="4851499" y="2285893"/>
                          <a:pt x="4488255" y="2285893"/>
                        </a:cubicBezTo>
                        <a:lnTo>
                          <a:pt x="0" y="2285893"/>
                        </a:lnTo>
                        <a:lnTo>
                          <a:pt x="95484" y="2025011"/>
                        </a:lnTo>
                        <a:cubicBezTo>
                          <a:pt x="598817" y="834997"/>
                          <a:pt x="1777154" y="0"/>
                          <a:pt x="3150515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任意多边形: 形状 103"/>
                  <p:cNvSpPr/>
                  <p:nvPr/>
                </p:nvSpPr>
                <p:spPr>
                  <a:xfrm rot="5400000">
                    <a:off x="9116437" y="4015663"/>
                    <a:ext cx="1559562" cy="1407330"/>
                  </a:xfrm>
                  <a:custGeom>
                    <a:avLst/>
                    <a:gdLst>
                      <a:gd name="connsiteX0" fmla="*/ 0 w 2921125"/>
                      <a:gd name="connsiteY0" fmla="*/ 0 h 2635988"/>
                      <a:gd name="connsiteX1" fmla="*/ 2263413 w 2921125"/>
                      <a:gd name="connsiteY1" fmla="*/ 0 h 2635988"/>
                      <a:gd name="connsiteX2" fmla="*/ 2921125 w 2921125"/>
                      <a:gd name="connsiteY2" fmla="*/ 657712 h 2635988"/>
                      <a:gd name="connsiteX3" fmla="*/ 2921125 w 2921125"/>
                      <a:gd name="connsiteY3" fmla="*/ 2635988 h 2635988"/>
                      <a:gd name="connsiteX4" fmla="*/ 2909971 w 2921125"/>
                      <a:gd name="connsiteY4" fmla="*/ 2635140 h 2635988"/>
                      <a:gd name="connsiteX5" fmla="*/ 744 w 2921125"/>
                      <a:gd name="connsiteY5" fmla="*/ 4877 h 2635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1125" h="2635988">
                        <a:moveTo>
                          <a:pt x="0" y="0"/>
                        </a:moveTo>
                        <a:lnTo>
                          <a:pt x="2263413" y="0"/>
                        </a:lnTo>
                        <a:cubicBezTo>
                          <a:pt x="2626657" y="0"/>
                          <a:pt x="2921125" y="294468"/>
                          <a:pt x="2921125" y="657712"/>
                        </a:cubicBezTo>
                        <a:lnTo>
                          <a:pt x="2921125" y="2635988"/>
                        </a:lnTo>
                        <a:lnTo>
                          <a:pt x="2909971" y="2635140"/>
                        </a:lnTo>
                        <a:cubicBezTo>
                          <a:pt x="1460986" y="2487988"/>
                          <a:pt x="287827" y="1407816"/>
                          <a:pt x="744" y="487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任意多边形: 形状 104"/>
                  <p:cNvSpPr/>
                  <p:nvPr/>
                </p:nvSpPr>
                <p:spPr>
                  <a:xfrm rot="5400000">
                    <a:off x="9114842" y="4073446"/>
                    <a:ext cx="863243" cy="1988085"/>
                  </a:xfrm>
                  <a:custGeom>
                    <a:avLst/>
                    <a:gdLst>
                      <a:gd name="connsiteX0" fmla="*/ 1324862 w 1616890"/>
                      <a:gd name="connsiteY0" fmla="*/ 0 h 3723766"/>
                      <a:gd name="connsiteX1" fmla="*/ 1326911 w 1616890"/>
                      <a:gd name="connsiteY1" fmla="*/ 1112 h 3723766"/>
                      <a:gd name="connsiteX2" fmla="*/ 1616890 w 1616890"/>
                      <a:gd name="connsiteY2" fmla="*/ 546497 h 3723766"/>
                      <a:gd name="connsiteX3" fmla="*/ 1616890 w 1616890"/>
                      <a:gd name="connsiteY3" fmla="*/ 3177269 h 3723766"/>
                      <a:gd name="connsiteX4" fmla="*/ 1326911 w 1616890"/>
                      <a:gd name="connsiteY4" fmla="*/ 3722654 h 3723766"/>
                      <a:gd name="connsiteX5" fmla="*/ 1324862 w 1616890"/>
                      <a:gd name="connsiteY5" fmla="*/ 3723766 h 3723766"/>
                      <a:gd name="connsiteX6" fmla="*/ 1205079 w 1616890"/>
                      <a:gd name="connsiteY6" fmla="*/ 3679925 h 3723766"/>
                      <a:gd name="connsiteX7" fmla="*/ 0 w 1616890"/>
                      <a:gd name="connsiteY7" fmla="*/ 1861883 h 3723766"/>
                      <a:gd name="connsiteX8" fmla="*/ 1205079 w 1616890"/>
                      <a:gd name="connsiteY8" fmla="*/ 43841 h 372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6890" h="3723766">
                        <a:moveTo>
                          <a:pt x="1324862" y="0"/>
                        </a:moveTo>
                        <a:lnTo>
                          <a:pt x="1326911" y="1112"/>
                        </a:lnTo>
                        <a:cubicBezTo>
                          <a:pt x="1501863" y="119308"/>
                          <a:pt x="1616890" y="319470"/>
                          <a:pt x="1616890" y="546497"/>
                        </a:cubicBezTo>
                        <a:lnTo>
                          <a:pt x="1616890" y="3177269"/>
                        </a:lnTo>
                        <a:cubicBezTo>
                          <a:pt x="1616890" y="3404297"/>
                          <a:pt x="1501863" y="3604459"/>
                          <a:pt x="1326911" y="3722654"/>
                        </a:cubicBezTo>
                        <a:lnTo>
                          <a:pt x="1324862" y="3723766"/>
                        </a:lnTo>
                        <a:lnTo>
                          <a:pt x="1205079" y="3679925"/>
                        </a:lnTo>
                        <a:cubicBezTo>
                          <a:pt x="496905" y="3380393"/>
                          <a:pt x="0" y="2679167"/>
                          <a:pt x="0" y="1861883"/>
                        </a:cubicBezTo>
                        <a:cubicBezTo>
                          <a:pt x="0" y="1044599"/>
                          <a:pt x="496905" y="343374"/>
                          <a:pt x="1205079" y="4384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4" name="任意多边形: 形状 101"/>
                <p:cNvSpPr/>
                <p:nvPr/>
              </p:nvSpPr>
              <p:spPr>
                <a:xfrm rot="5400000">
                  <a:off x="9261189" y="1243404"/>
                  <a:ext cx="581168" cy="2106838"/>
                </a:xfrm>
                <a:custGeom>
                  <a:avLst/>
                  <a:gdLst>
                    <a:gd name="connsiteX0" fmla="*/ 0 w 581168"/>
                    <a:gd name="connsiteY0" fmla="*/ 1755691 h 2106838"/>
                    <a:gd name="connsiteX1" fmla="*/ 0 w 581168"/>
                    <a:gd name="connsiteY1" fmla="*/ 351147 h 2106838"/>
                    <a:gd name="connsiteX2" fmla="*/ 351147 w 581168"/>
                    <a:gd name="connsiteY2" fmla="*/ 0 h 2106838"/>
                    <a:gd name="connsiteX3" fmla="*/ 581168 w 581168"/>
                    <a:gd name="connsiteY3" fmla="*/ 0 h 2106838"/>
                    <a:gd name="connsiteX4" fmla="*/ 581168 w 581168"/>
                    <a:gd name="connsiteY4" fmla="*/ 2106838 h 2106838"/>
                    <a:gd name="connsiteX5" fmla="*/ 351147 w 581168"/>
                    <a:gd name="connsiteY5" fmla="*/ 2106838 h 2106838"/>
                    <a:gd name="connsiteX6" fmla="*/ 0 w 581168"/>
                    <a:gd name="connsiteY6" fmla="*/ 1755691 h 210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68" h="2106838">
                      <a:moveTo>
                        <a:pt x="0" y="1755691"/>
                      </a:moveTo>
                      <a:lnTo>
                        <a:pt x="0" y="351147"/>
                      </a:lnTo>
                      <a:cubicBezTo>
                        <a:pt x="0" y="157214"/>
                        <a:pt x="157214" y="0"/>
                        <a:pt x="351147" y="0"/>
                      </a:cubicBezTo>
                      <a:lnTo>
                        <a:pt x="581168" y="0"/>
                      </a:lnTo>
                      <a:lnTo>
                        <a:pt x="581168" y="2106838"/>
                      </a:lnTo>
                      <a:lnTo>
                        <a:pt x="351147" y="2106838"/>
                      </a:lnTo>
                      <a:cubicBezTo>
                        <a:pt x="157214" y="2106838"/>
                        <a:pt x="0" y="1949624"/>
                        <a:pt x="0" y="175569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25" name="文本框 124"/>
            <p:cNvSpPr txBox="1"/>
            <p:nvPr/>
          </p:nvSpPr>
          <p:spPr>
            <a:xfrm>
              <a:off x="2671" y="3658"/>
              <a:ext cx="29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作品程序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编写</a:t>
              </a:r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2991" y="5344"/>
              <a:ext cx="2377" cy="1966"/>
              <a:chOff x="1862114" y="3036326"/>
              <a:chExt cx="1509082" cy="1248505"/>
            </a:xfrm>
          </p:grpSpPr>
          <p:sp>
            <p:nvSpPr>
              <p:cNvPr id="127" name="文本框 126"/>
              <p:cNvSpPr txBox="1"/>
              <p:nvPr/>
            </p:nvSpPr>
            <p:spPr>
              <a:xfrm>
                <a:off x="1893346" y="303632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主程序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1893346" y="350723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按钮与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初始化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1862114" y="397814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功能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实现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9606280" y="2157730"/>
            <a:ext cx="2112010" cy="3493135"/>
            <a:chOff x="2496" y="3403"/>
            <a:chExt cx="3326" cy="5501"/>
          </a:xfrm>
        </p:grpSpPr>
        <p:grpSp>
          <p:nvGrpSpPr>
            <p:cNvPr id="132" name="组合 131"/>
            <p:cNvGrpSpPr/>
            <p:nvPr/>
          </p:nvGrpSpPr>
          <p:grpSpPr>
            <a:xfrm>
              <a:off x="2496" y="3403"/>
              <a:ext cx="3326" cy="5501"/>
              <a:chOff x="8493044" y="2006239"/>
              <a:chExt cx="2112148" cy="3492872"/>
            </a:xfrm>
          </p:grpSpPr>
          <p:sp>
            <p:nvSpPr>
              <p:cNvPr id="133" name="任意多边形: 形状 98"/>
              <p:cNvSpPr/>
              <p:nvPr/>
            </p:nvSpPr>
            <p:spPr>
              <a:xfrm rot="5400000">
                <a:off x="8140118" y="3039344"/>
                <a:ext cx="2812695" cy="2106839"/>
              </a:xfrm>
              <a:custGeom>
                <a:avLst/>
                <a:gdLst>
                  <a:gd name="connsiteX0" fmla="*/ 0 w 2812695"/>
                  <a:gd name="connsiteY0" fmla="*/ 2106839 h 2106839"/>
                  <a:gd name="connsiteX1" fmla="*/ 0 w 2812695"/>
                  <a:gd name="connsiteY1" fmla="*/ 0 h 2106839"/>
                  <a:gd name="connsiteX2" fmla="*/ 2461548 w 2812695"/>
                  <a:gd name="connsiteY2" fmla="*/ 0 h 2106839"/>
                  <a:gd name="connsiteX3" fmla="*/ 2812695 w 2812695"/>
                  <a:gd name="connsiteY3" fmla="*/ 351149 h 2106839"/>
                  <a:gd name="connsiteX4" fmla="*/ 2812695 w 2812695"/>
                  <a:gd name="connsiteY4" fmla="*/ 1755693 h 2106839"/>
                  <a:gd name="connsiteX5" fmla="*/ 2461548 w 2812695"/>
                  <a:gd name="connsiteY5" fmla="*/ 2106839 h 2106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2695" h="2106839">
                    <a:moveTo>
                      <a:pt x="0" y="2106839"/>
                    </a:moveTo>
                    <a:lnTo>
                      <a:pt x="0" y="0"/>
                    </a:lnTo>
                    <a:lnTo>
                      <a:pt x="2461548" y="0"/>
                    </a:lnTo>
                    <a:cubicBezTo>
                      <a:pt x="2655481" y="0"/>
                      <a:pt x="2812695" y="157215"/>
                      <a:pt x="2812695" y="351149"/>
                    </a:cubicBezTo>
                    <a:lnTo>
                      <a:pt x="2812695" y="1755693"/>
                    </a:lnTo>
                    <a:cubicBezTo>
                      <a:pt x="2812695" y="1949625"/>
                      <a:pt x="2655481" y="2106839"/>
                      <a:pt x="2461548" y="210683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>
                <a:off x="8493044" y="2006239"/>
                <a:ext cx="2112148" cy="3492871"/>
                <a:chOff x="8493044" y="2006239"/>
                <a:chExt cx="2112148" cy="3492871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8493044" y="2751724"/>
                  <a:ext cx="2106839" cy="2747386"/>
                  <a:chOff x="8493044" y="2751724"/>
                  <a:chExt cx="2106839" cy="2747386"/>
                </a:xfrm>
              </p:grpSpPr>
              <p:sp>
                <p:nvSpPr>
                  <p:cNvPr id="136" name="任意多边形: 形状 102"/>
                  <p:cNvSpPr/>
                  <p:nvPr/>
                </p:nvSpPr>
                <p:spPr>
                  <a:xfrm rot="5400000">
                    <a:off x="7729560" y="3515208"/>
                    <a:ext cx="2747385" cy="1220417"/>
                  </a:xfrm>
                  <a:custGeom>
                    <a:avLst/>
                    <a:gdLst>
                      <a:gd name="connsiteX0" fmla="*/ 3150515 w 5145967"/>
                      <a:gd name="connsiteY0" fmla="*/ 0 h 2285893"/>
                      <a:gd name="connsiteX1" fmla="*/ 5004291 w 5145967"/>
                      <a:gd name="connsiteY1" fmla="*/ 566250 h 2285893"/>
                      <a:gd name="connsiteX2" fmla="*/ 5145967 w 5145967"/>
                      <a:gd name="connsiteY2" fmla="*/ 672194 h 2285893"/>
                      <a:gd name="connsiteX3" fmla="*/ 5145967 w 5145967"/>
                      <a:gd name="connsiteY3" fmla="*/ 1628181 h 2285893"/>
                      <a:gd name="connsiteX4" fmla="*/ 4488255 w 5145967"/>
                      <a:gd name="connsiteY4" fmla="*/ 2285893 h 2285893"/>
                      <a:gd name="connsiteX5" fmla="*/ 0 w 5145967"/>
                      <a:gd name="connsiteY5" fmla="*/ 2285893 h 2285893"/>
                      <a:gd name="connsiteX6" fmla="*/ 95484 w 5145967"/>
                      <a:gd name="connsiteY6" fmla="*/ 2025011 h 2285893"/>
                      <a:gd name="connsiteX7" fmla="*/ 3150515 w 5145967"/>
                      <a:gd name="connsiteY7" fmla="*/ 0 h 2285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5967" h="2285893">
                        <a:moveTo>
                          <a:pt x="3150515" y="0"/>
                        </a:moveTo>
                        <a:cubicBezTo>
                          <a:pt x="3837195" y="0"/>
                          <a:pt x="4475120" y="208749"/>
                          <a:pt x="5004291" y="566250"/>
                        </a:cubicBezTo>
                        <a:lnTo>
                          <a:pt x="5145967" y="672194"/>
                        </a:lnTo>
                        <a:lnTo>
                          <a:pt x="5145967" y="1628181"/>
                        </a:lnTo>
                        <a:cubicBezTo>
                          <a:pt x="5145967" y="1991425"/>
                          <a:pt x="4851499" y="2285893"/>
                          <a:pt x="4488255" y="2285893"/>
                        </a:cubicBezTo>
                        <a:lnTo>
                          <a:pt x="0" y="2285893"/>
                        </a:lnTo>
                        <a:lnTo>
                          <a:pt x="95484" y="2025011"/>
                        </a:lnTo>
                        <a:cubicBezTo>
                          <a:pt x="598817" y="834997"/>
                          <a:pt x="1777154" y="0"/>
                          <a:pt x="3150515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任意多边形: 形状 103"/>
                  <p:cNvSpPr/>
                  <p:nvPr/>
                </p:nvSpPr>
                <p:spPr>
                  <a:xfrm rot="5400000">
                    <a:off x="9116437" y="4015663"/>
                    <a:ext cx="1559562" cy="1407330"/>
                  </a:xfrm>
                  <a:custGeom>
                    <a:avLst/>
                    <a:gdLst>
                      <a:gd name="connsiteX0" fmla="*/ 0 w 2921125"/>
                      <a:gd name="connsiteY0" fmla="*/ 0 h 2635988"/>
                      <a:gd name="connsiteX1" fmla="*/ 2263413 w 2921125"/>
                      <a:gd name="connsiteY1" fmla="*/ 0 h 2635988"/>
                      <a:gd name="connsiteX2" fmla="*/ 2921125 w 2921125"/>
                      <a:gd name="connsiteY2" fmla="*/ 657712 h 2635988"/>
                      <a:gd name="connsiteX3" fmla="*/ 2921125 w 2921125"/>
                      <a:gd name="connsiteY3" fmla="*/ 2635988 h 2635988"/>
                      <a:gd name="connsiteX4" fmla="*/ 2909971 w 2921125"/>
                      <a:gd name="connsiteY4" fmla="*/ 2635140 h 2635988"/>
                      <a:gd name="connsiteX5" fmla="*/ 744 w 2921125"/>
                      <a:gd name="connsiteY5" fmla="*/ 4877 h 2635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21125" h="2635988">
                        <a:moveTo>
                          <a:pt x="0" y="0"/>
                        </a:moveTo>
                        <a:lnTo>
                          <a:pt x="2263413" y="0"/>
                        </a:lnTo>
                        <a:cubicBezTo>
                          <a:pt x="2626657" y="0"/>
                          <a:pt x="2921125" y="294468"/>
                          <a:pt x="2921125" y="657712"/>
                        </a:cubicBezTo>
                        <a:lnTo>
                          <a:pt x="2921125" y="2635988"/>
                        </a:lnTo>
                        <a:lnTo>
                          <a:pt x="2909971" y="2635140"/>
                        </a:lnTo>
                        <a:cubicBezTo>
                          <a:pt x="1460986" y="2487988"/>
                          <a:pt x="287827" y="1407816"/>
                          <a:pt x="744" y="4877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任意多边形: 形状 104"/>
                  <p:cNvSpPr/>
                  <p:nvPr/>
                </p:nvSpPr>
                <p:spPr>
                  <a:xfrm rot="5400000">
                    <a:off x="9114842" y="4073446"/>
                    <a:ext cx="863243" cy="1988085"/>
                  </a:xfrm>
                  <a:custGeom>
                    <a:avLst/>
                    <a:gdLst>
                      <a:gd name="connsiteX0" fmla="*/ 1324862 w 1616890"/>
                      <a:gd name="connsiteY0" fmla="*/ 0 h 3723766"/>
                      <a:gd name="connsiteX1" fmla="*/ 1326911 w 1616890"/>
                      <a:gd name="connsiteY1" fmla="*/ 1112 h 3723766"/>
                      <a:gd name="connsiteX2" fmla="*/ 1616890 w 1616890"/>
                      <a:gd name="connsiteY2" fmla="*/ 546497 h 3723766"/>
                      <a:gd name="connsiteX3" fmla="*/ 1616890 w 1616890"/>
                      <a:gd name="connsiteY3" fmla="*/ 3177269 h 3723766"/>
                      <a:gd name="connsiteX4" fmla="*/ 1326911 w 1616890"/>
                      <a:gd name="connsiteY4" fmla="*/ 3722654 h 3723766"/>
                      <a:gd name="connsiteX5" fmla="*/ 1324862 w 1616890"/>
                      <a:gd name="connsiteY5" fmla="*/ 3723766 h 3723766"/>
                      <a:gd name="connsiteX6" fmla="*/ 1205079 w 1616890"/>
                      <a:gd name="connsiteY6" fmla="*/ 3679925 h 3723766"/>
                      <a:gd name="connsiteX7" fmla="*/ 0 w 1616890"/>
                      <a:gd name="connsiteY7" fmla="*/ 1861883 h 3723766"/>
                      <a:gd name="connsiteX8" fmla="*/ 1205079 w 1616890"/>
                      <a:gd name="connsiteY8" fmla="*/ 43841 h 3723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16890" h="3723766">
                        <a:moveTo>
                          <a:pt x="1324862" y="0"/>
                        </a:moveTo>
                        <a:lnTo>
                          <a:pt x="1326911" y="1112"/>
                        </a:lnTo>
                        <a:cubicBezTo>
                          <a:pt x="1501863" y="119308"/>
                          <a:pt x="1616890" y="319470"/>
                          <a:pt x="1616890" y="546497"/>
                        </a:cubicBezTo>
                        <a:lnTo>
                          <a:pt x="1616890" y="3177269"/>
                        </a:lnTo>
                        <a:cubicBezTo>
                          <a:pt x="1616890" y="3404297"/>
                          <a:pt x="1501863" y="3604459"/>
                          <a:pt x="1326911" y="3722654"/>
                        </a:cubicBezTo>
                        <a:lnTo>
                          <a:pt x="1324862" y="3723766"/>
                        </a:lnTo>
                        <a:lnTo>
                          <a:pt x="1205079" y="3679925"/>
                        </a:lnTo>
                        <a:cubicBezTo>
                          <a:pt x="496905" y="3380393"/>
                          <a:pt x="0" y="2679167"/>
                          <a:pt x="0" y="1861883"/>
                        </a:cubicBezTo>
                        <a:cubicBezTo>
                          <a:pt x="0" y="1044599"/>
                          <a:pt x="496905" y="343374"/>
                          <a:pt x="1205079" y="4384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45" name="任意多边形: 形状 101"/>
                <p:cNvSpPr/>
                <p:nvPr/>
              </p:nvSpPr>
              <p:spPr>
                <a:xfrm rot="5400000">
                  <a:off x="9261189" y="1243404"/>
                  <a:ext cx="581168" cy="2106838"/>
                </a:xfrm>
                <a:custGeom>
                  <a:avLst/>
                  <a:gdLst>
                    <a:gd name="connsiteX0" fmla="*/ 0 w 581168"/>
                    <a:gd name="connsiteY0" fmla="*/ 1755691 h 2106838"/>
                    <a:gd name="connsiteX1" fmla="*/ 0 w 581168"/>
                    <a:gd name="connsiteY1" fmla="*/ 351147 h 2106838"/>
                    <a:gd name="connsiteX2" fmla="*/ 351147 w 581168"/>
                    <a:gd name="connsiteY2" fmla="*/ 0 h 2106838"/>
                    <a:gd name="connsiteX3" fmla="*/ 581168 w 581168"/>
                    <a:gd name="connsiteY3" fmla="*/ 0 h 2106838"/>
                    <a:gd name="connsiteX4" fmla="*/ 581168 w 581168"/>
                    <a:gd name="connsiteY4" fmla="*/ 2106838 h 2106838"/>
                    <a:gd name="connsiteX5" fmla="*/ 351147 w 581168"/>
                    <a:gd name="connsiteY5" fmla="*/ 2106838 h 2106838"/>
                    <a:gd name="connsiteX6" fmla="*/ 0 w 581168"/>
                    <a:gd name="connsiteY6" fmla="*/ 1755691 h 2106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68" h="2106838">
                      <a:moveTo>
                        <a:pt x="0" y="1755691"/>
                      </a:moveTo>
                      <a:lnTo>
                        <a:pt x="0" y="351147"/>
                      </a:lnTo>
                      <a:cubicBezTo>
                        <a:pt x="0" y="157214"/>
                        <a:pt x="157214" y="0"/>
                        <a:pt x="351147" y="0"/>
                      </a:cubicBezTo>
                      <a:lnTo>
                        <a:pt x="581168" y="0"/>
                      </a:lnTo>
                      <a:lnTo>
                        <a:pt x="581168" y="2106838"/>
                      </a:lnTo>
                      <a:lnTo>
                        <a:pt x="351147" y="2106838"/>
                      </a:lnTo>
                      <a:cubicBezTo>
                        <a:pt x="157214" y="2106838"/>
                        <a:pt x="0" y="1949624"/>
                        <a:pt x="0" y="175569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6" name="文本框 145"/>
            <p:cNvSpPr txBox="1"/>
            <p:nvPr/>
          </p:nvSpPr>
          <p:spPr>
            <a:xfrm>
              <a:off x="2671" y="3658"/>
              <a:ext cx="29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不足与</a:t>
              </a:r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展望</a:t>
              </a:r>
              <a:endPara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040" y="5344"/>
              <a:ext cx="2328" cy="1225"/>
              <a:chOff x="1893346" y="3036326"/>
              <a:chExt cx="1477850" cy="777595"/>
            </a:xfrm>
          </p:grpSpPr>
          <p:sp>
            <p:nvSpPr>
              <p:cNvPr id="148" name="文本框 147"/>
              <p:cNvSpPr txBox="1"/>
              <p:nvPr/>
            </p:nvSpPr>
            <p:spPr>
              <a:xfrm>
                <a:off x="1893346" y="303632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作品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不足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1893346" y="3507236"/>
                <a:ext cx="1477850" cy="306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未来展望</a:t>
                </a:r>
                <a:endPara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51" name="文本框 150"/>
            <p:cNvSpPr txBox="1"/>
            <p:nvPr/>
          </p:nvSpPr>
          <p:spPr>
            <a:xfrm>
              <a:off x="3723" y="7775"/>
              <a:ext cx="86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en-US" altLang="zh-CN" sz="2800" b="1" dirty="0">
                  <a:solidFill>
                    <a:schemeClr val="bg1">
                      <a:alpha val="74000"/>
                    </a:schemeClr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13</a:t>
              </a:r>
              <a:endPara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endParaRPr>
            </a:p>
          </p:txBody>
        </p:sp>
      </p:grpSp>
      <p:sp>
        <p:nvSpPr>
          <p:cNvPr id="152" name="灯片编号占位符 15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08093" y="4966800"/>
            <a:ext cx="102749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7-9</a:t>
            </a:r>
            <a:endParaRPr lang="en-US" altLang="zh-CN" sz="2800" b="1" dirty="0">
              <a:solidFill>
                <a:schemeClr val="bg1">
                  <a:alpha val="74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9910" y="3861435"/>
            <a:ext cx="14782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使用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器材</a:t>
            </a:r>
            <a:endParaRPr lang="zh-CN" altLang="en-US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3358" y="4957910"/>
            <a:ext cx="102749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5-6</a:t>
            </a:r>
            <a:endParaRPr lang="en-US" altLang="zh-CN" sz="2800" b="1" dirty="0">
              <a:solidFill>
                <a:schemeClr val="bg1">
                  <a:alpha val="74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59065" y="4966970"/>
            <a:ext cx="1252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sz="2800" b="1" dirty="0">
                <a:solidFill>
                  <a:schemeClr val="bg1">
                    <a:alpha val="74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10-12</a:t>
            </a:r>
            <a:endParaRPr lang="en-US" altLang="zh-CN" sz="2800" b="1" dirty="0">
              <a:solidFill>
                <a:schemeClr val="bg1">
                  <a:alpha val="74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14:prism isInverted="1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4938" y="443344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成员与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分工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97020" y="4538980"/>
            <a:ext cx="3932555" cy="0"/>
          </a:xfrm>
          <a:prstGeom prst="line">
            <a:avLst/>
          </a:prstGeom>
          <a:effectLst>
            <a:outerShdw blurRad="101600" dist="38100" dir="2700000" sx="50000" sy="50000" algn="tl" rotWithShape="0">
              <a:prstClr val="black">
                <a:alpha val="24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097020" y="5095875"/>
            <a:ext cx="3932555" cy="0"/>
          </a:xfrm>
          <a:prstGeom prst="line">
            <a:avLst/>
          </a:prstGeom>
          <a:effectLst>
            <a:outerShdw blurRad="101600" dist="38100" dir="2700000" sx="50000" sy="50000" algn="tl" rotWithShape="0">
              <a:prstClr val="black">
                <a:alpha val="24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097020" y="5652770"/>
            <a:ext cx="3932555" cy="0"/>
          </a:xfrm>
          <a:prstGeom prst="line">
            <a:avLst/>
          </a:prstGeom>
          <a:effectLst>
            <a:outerShdw blurRad="101600" dist="38100" dir="2700000" sx="50000" sy="50000" algn="tl" rotWithShape="0">
              <a:prstClr val="black">
                <a:alpha val="24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097020" y="6209665"/>
            <a:ext cx="3932555" cy="0"/>
          </a:xfrm>
          <a:prstGeom prst="line">
            <a:avLst/>
          </a:prstGeom>
          <a:effectLst>
            <a:outerShdw blurRad="101600" dist="38100" dir="2700000" sx="50000" sy="50000" algn="tl" rotWithShape="0">
              <a:prstClr val="black">
                <a:alpha val="24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4126230" y="4136390"/>
            <a:ext cx="334010" cy="33401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4126230" y="4674870"/>
            <a:ext cx="334010" cy="33401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4126230" y="5236210"/>
            <a:ext cx="334010" cy="33401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4126230" y="5770245"/>
            <a:ext cx="334010" cy="33401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grpSp>
        <p:nvGrpSpPr>
          <p:cNvPr id="93" name="组合 92"/>
          <p:cNvGrpSpPr/>
          <p:nvPr/>
        </p:nvGrpSpPr>
        <p:grpSpPr>
          <a:xfrm>
            <a:off x="1839595" y="1671955"/>
            <a:ext cx="3993515" cy="1720215"/>
            <a:chOff x="6452" y="2704"/>
            <a:chExt cx="6289" cy="2709"/>
          </a:xfrm>
        </p:grpSpPr>
        <p:sp>
          <p:nvSpPr>
            <p:cNvPr id="36" name="矩形: 圆角 35"/>
            <p:cNvSpPr/>
            <p:nvPr/>
          </p:nvSpPr>
          <p:spPr>
            <a:xfrm>
              <a:off x="6465" y="2704"/>
              <a:ext cx="6180" cy="270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9112" y="3844"/>
              <a:ext cx="3533" cy="1569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10639" y="2704"/>
              <a:ext cx="2006" cy="1810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1535" y="2780"/>
              <a:ext cx="1110" cy="255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094" y="3216"/>
              <a:ext cx="29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创作团队组成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52" y="4001"/>
              <a:ext cx="628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何昊泽</a:t>
              </a:r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 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李文涛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60548" y="3963816"/>
            <a:ext cx="3561946" cy="2180647"/>
            <a:chOff x="1908478" y="4006636"/>
            <a:chExt cx="3561946" cy="2180647"/>
          </a:xfrm>
        </p:grpSpPr>
        <p:sp>
          <p:nvSpPr>
            <p:cNvPr id="44" name="文本框 43"/>
            <p:cNvSpPr txBox="1"/>
            <p:nvPr/>
          </p:nvSpPr>
          <p:spPr>
            <a:xfrm>
              <a:off x="1908478" y="4006636"/>
              <a:ext cx="353400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作品设计：何昊泽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李文涛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14193" y="4578155"/>
              <a:ext cx="353400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模型设计：何昊泽</a:t>
              </a:r>
              <a:r>
                <a:rPr lang="en-US" altLang="zh-CN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李文</a:t>
              </a: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涛</a:t>
              </a:r>
              <a:endPara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928798" y="5148404"/>
              <a:ext cx="353400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程序设计：李文涛</a:t>
              </a:r>
              <a:endPara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36418" y="5680553"/>
              <a:ext cx="3534006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材料</a:t>
              </a: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收集：</a:t>
              </a:r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何昊泽</a:t>
              </a:r>
              <a:endParaRPr lang="zh-CN" altLang="en-US" sz="1400" dirty="0">
                <a:solidFill>
                  <a:srgbClr val="46454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6332220" y="1671955"/>
            <a:ext cx="3993515" cy="1720215"/>
            <a:chOff x="6452" y="2704"/>
            <a:chExt cx="6289" cy="2709"/>
          </a:xfrm>
        </p:grpSpPr>
        <p:sp>
          <p:nvSpPr>
            <p:cNvPr id="95" name="矩形: 圆角 35"/>
            <p:cNvSpPr/>
            <p:nvPr/>
          </p:nvSpPr>
          <p:spPr>
            <a:xfrm>
              <a:off x="6465" y="2704"/>
              <a:ext cx="6180" cy="270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6" name="任意多边形: 形状 36"/>
            <p:cNvSpPr/>
            <p:nvPr/>
          </p:nvSpPr>
          <p:spPr>
            <a:xfrm>
              <a:off x="9112" y="3844"/>
              <a:ext cx="3533" cy="1569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97" name="任意多边形: 形状 37"/>
            <p:cNvSpPr/>
            <p:nvPr/>
          </p:nvSpPr>
          <p:spPr>
            <a:xfrm>
              <a:off x="10639" y="2704"/>
              <a:ext cx="2006" cy="1810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98" name="任意多边形: 形状 38"/>
            <p:cNvSpPr/>
            <p:nvPr/>
          </p:nvSpPr>
          <p:spPr>
            <a:xfrm>
              <a:off x="11535" y="2780"/>
              <a:ext cx="1110" cy="255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094" y="3216"/>
              <a:ext cx="292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指导教师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6452" y="4001"/>
              <a:ext cx="628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127000" dist="38100" dir="5400000" algn="t" rotWithShape="0">
                      <a:prstClr val="black">
                        <a:alpha val="24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魏鹏飞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6021" y="440110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灵感来源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595438" y="1862425"/>
            <a:ext cx="9001125" cy="39461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451230" y="1882110"/>
            <a:ext cx="5145968" cy="3946197"/>
            <a:chOff x="5450595" y="1882110"/>
            <a:chExt cx="5145968" cy="3946197"/>
          </a:xfrm>
        </p:grpSpPr>
        <p:sp>
          <p:nvSpPr>
            <p:cNvPr id="17" name="任意多边形: 形状 16"/>
            <p:cNvSpPr/>
            <p:nvPr/>
          </p:nvSpPr>
          <p:spPr>
            <a:xfrm>
              <a:off x="5450595" y="3542414"/>
              <a:ext cx="5145967" cy="2285893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675437" y="1882110"/>
              <a:ext cx="2921125" cy="2635988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979673" y="1993325"/>
              <a:ext cx="1616890" cy="372376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任意多边形: 形状 31"/>
          <p:cNvSpPr/>
          <p:nvPr/>
        </p:nvSpPr>
        <p:spPr>
          <a:xfrm flipH="1">
            <a:off x="558537" y="2226295"/>
            <a:ext cx="285604" cy="3218456"/>
          </a:xfrm>
          <a:custGeom>
            <a:avLst/>
            <a:gdLst>
              <a:gd name="connsiteX0" fmla="*/ 647659 w 647659"/>
              <a:gd name="connsiteY0" fmla="*/ 0 h 3944169"/>
              <a:gd name="connsiteX1" fmla="*/ 647659 w 647659"/>
              <a:gd name="connsiteY1" fmla="*/ 3944169 h 3944169"/>
              <a:gd name="connsiteX2" fmla="*/ 525160 w 647659"/>
              <a:gd name="connsiteY2" fmla="*/ 3931820 h 3944169"/>
              <a:gd name="connsiteX3" fmla="*/ 0 w 647659"/>
              <a:gd name="connsiteY3" fmla="*/ 3287470 h 3944169"/>
              <a:gd name="connsiteX4" fmla="*/ 0 w 647659"/>
              <a:gd name="connsiteY4" fmla="*/ 656698 h 3944169"/>
              <a:gd name="connsiteX5" fmla="*/ 525160 w 647659"/>
              <a:gd name="connsiteY5" fmla="*/ 12349 h 394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59" h="3944169">
                <a:moveTo>
                  <a:pt x="647659" y="0"/>
                </a:moveTo>
                <a:lnTo>
                  <a:pt x="647659" y="3944169"/>
                </a:lnTo>
                <a:lnTo>
                  <a:pt x="525160" y="3931820"/>
                </a:lnTo>
                <a:cubicBezTo>
                  <a:pt x="225452" y="3870491"/>
                  <a:pt x="0" y="3605309"/>
                  <a:pt x="0" y="3287470"/>
                </a:cubicBezTo>
                <a:lnTo>
                  <a:pt x="0" y="656698"/>
                </a:lnTo>
                <a:cubicBezTo>
                  <a:pt x="0" y="338860"/>
                  <a:pt x="225452" y="73678"/>
                  <a:pt x="525160" y="123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11354080" y="2226295"/>
            <a:ext cx="285604" cy="3218456"/>
          </a:xfrm>
          <a:custGeom>
            <a:avLst/>
            <a:gdLst>
              <a:gd name="connsiteX0" fmla="*/ 647659 w 647659"/>
              <a:gd name="connsiteY0" fmla="*/ 0 h 3944169"/>
              <a:gd name="connsiteX1" fmla="*/ 647659 w 647659"/>
              <a:gd name="connsiteY1" fmla="*/ 3944169 h 3944169"/>
              <a:gd name="connsiteX2" fmla="*/ 525160 w 647659"/>
              <a:gd name="connsiteY2" fmla="*/ 3931820 h 3944169"/>
              <a:gd name="connsiteX3" fmla="*/ 0 w 647659"/>
              <a:gd name="connsiteY3" fmla="*/ 3287470 h 3944169"/>
              <a:gd name="connsiteX4" fmla="*/ 0 w 647659"/>
              <a:gd name="connsiteY4" fmla="*/ 656698 h 3944169"/>
              <a:gd name="connsiteX5" fmla="*/ 525160 w 647659"/>
              <a:gd name="connsiteY5" fmla="*/ 12349 h 394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59" h="3944169">
                <a:moveTo>
                  <a:pt x="647659" y="0"/>
                </a:moveTo>
                <a:lnTo>
                  <a:pt x="647659" y="3944169"/>
                </a:lnTo>
                <a:lnTo>
                  <a:pt x="525160" y="3931820"/>
                </a:lnTo>
                <a:cubicBezTo>
                  <a:pt x="225452" y="3870491"/>
                  <a:pt x="0" y="3605309"/>
                  <a:pt x="0" y="3287470"/>
                </a:cubicBezTo>
                <a:lnTo>
                  <a:pt x="0" y="656698"/>
                </a:lnTo>
                <a:cubicBezTo>
                  <a:pt x="0" y="338860"/>
                  <a:pt x="225452" y="73678"/>
                  <a:pt x="525160" y="123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55800" y="2457843"/>
            <a:ext cx="82804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6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在户外运动或探险，攀登高山，出外踏青</a:t>
            </a:r>
            <a:r>
              <a:rPr lang="en-US" altLang="zh-CN" sz="2000" b="1" dirty="0">
                <a:solidFill>
                  <a:schemeClr val="bg1"/>
                </a:solidFill>
              </a:rPr>
              <a:t>......</a:t>
            </a:r>
            <a:r>
              <a:rPr lang="zh-CN" altLang="en-US" sz="2000" b="1" dirty="0">
                <a:solidFill>
                  <a:schemeClr val="bg1"/>
                </a:solidFill>
              </a:rPr>
              <a:t>在这些应用场景下，有时需要一些可以简单判定所处环境范围的设备，有时需要与他人通信，而又有时需要放出紧急求救信号，为什么不把这些功能做在一起呢？经过多次尝试，我们成功将自己的想法与Arduino结合，设计出了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多功能户外装置。</a:t>
            </a:r>
            <a:endParaRPr lang="zh-CN" altLang="en-US" sz="20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0505370" y="476478"/>
            <a:ext cx="1686631" cy="5905044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flipH="1">
            <a:off x="0" y="476478"/>
            <a:ext cx="1686631" cy="5905044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98395" y="1478915"/>
            <a:ext cx="1565910" cy="101473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初始化物联网、显示屏与LED灯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161665" y="2590800"/>
            <a:ext cx="635" cy="41529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98395" y="3128645"/>
            <a:ext cx="1565910" cy="138366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进入信息面板模式，屏幕显示环境温湿度数据与实时亮度，可以使用旋钮调节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LED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灯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亮度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161665" y="4630420"/>
            <a:ext cx="635" cy="3746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378710" y="5100320"/>
            <a:ext cx="1565910" cy="138366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按右侧按钮进入消息模式，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LED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灯变蓝，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此时可以通过物联网模块接受手机或电脑发送的消息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4026535" y="5650865"/>
            <a:ext cx="690880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797425" y="4992370"/>
            <a:ext cx="1726565" cy="159956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再次按右侧按钮进入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SOS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模式，若旋钮数值在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以上时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LED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灯亮度随旋钮改变来照明，在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以下时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LED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灯变红闪烁，蜂鸣器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响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6605270" y="5644515"/>
            <a:ext cx="690880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394575" y="4995545"/>
            <a:ext cx="2101215" cy="147637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按下左侧按钮，伸出辅助杆，同时屏幕倒转，可以用支架撑起屏幕，方便弯腰查看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8444865" y="4236085"/>
            <a:ext cx="8890" cy="68961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619365" y="2918460"/>
            <a:ext cx="1660525" cy="119888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从腰带上拆下设备与电池盒，可以放在平处或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手持使用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551680" y="2156460"/>
            <a:ext cx="2480310" cy="2545080"/>
          </a:xfrm>
          <a:prstGeom prst="ellipse">
            <a:avLst/>
          </a:prstGeom>
          <a:solidFill>
            <a:schemeClr val="accent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92146" y="3168070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功能介绍</a:t>
            </a:r>
            <a:endParaRPr lang="zh-CN" altLang="en-US" sz="2800" b="1" dirty="0">
              <a:solidFill>
                <a:schemeClr val="bg1"/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550864" y="1613182"/>
            <a:ext cx="11090274" cy="35786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37452" y="445328"/>
            <a:ext cx="1661032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使用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器材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4230770" y="5380032"/>
            <a:ext cx="3730461" cy="1477968"/>
          </a:xfrm>
          <a:custGeom>
            <a:avLst/>
            <a:gdLst>
              <a:gd name="connsiteX0" fmla="*/ 2794727 w 5589453"/>
              <a:gd name="connsiteY0" fmla="*/ 0 h 2214481"/>
              <a:gd name="connsiteX1" fmla="*/ 5539227 w 5589453"/>
              <a:gd name="connsiteY1" fmla="*/ 2019148 h 2214481"/>
              <a:gd name="connsiteX2" fmla="*/ 5589453 w 5589453"/>
              <a:gd name="connsiteY2" fmla="*/ 2214481 h 2214481"/>
              <a:gd name="connsiteX3" fmla="*/ 5082617 w 5589453"/>
              <a:gd name="connsiteY3" fmla="*/ 2214481 h 2214481"/>
              <a:gd name="connsiteX4" fmla="*/ 5069961 w 5589453"/>
              <a:gd name="connsiteY4" fmla="*/ 2165262 h 2214481"/>
              <a:gd name="connsiteX5" fmla="*/ 2794727 w 5589453"/>
              <a:gd name="connsiteY5" fmla="*/ 491358 h 2214481"/>
              <a:gd name="connsiteX6" fmla="*/ 519493 w 5589453"/>
              <a:gd name="connsiteY6" fmla="*/ 2165262 h 2214481"/>
              <a:gd name="connsiteX7" fmla="*/ 506837 w 5589453"/>
              <a:gd name="connsiteY7" fmla="*/ 2214481 h 2214481"/>
              <a:gd name="connsiteX8" fmla="*/ 0 w 5589453"/>
              <a:gd name="connsiteY8" fmla="*/ 2214481 h 2214481"/>
              <a:gd name="connsiteX9" fmla="*/ 50225 w 5589453"/>
              <a:gd name="connsiteY9" fmla="*/ 2019148 h 2214481"/>
              <a:gd name="connsiteX10" fmla="*/ 2794727 w 5589453"/>
              <a:gd name="connsiteY10" fmla="*/ 0 h 221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9453" h="2214481">
                <a:moveTo>
                  <a:pt x="2794727" y="0"/>
                </a:moveTo>
                <a:cubicBezTo>
                  <a:pt x="4084244" y="0"/>
                  <a:pt x="5175384" y="849356"/>
                  <a:pt x="5539227" y="2019148"/>
                </a:cubicBezTo>
                <a:lnTo>
                  <a:pt x="5589453" y="2214481"/>
                </a:lnTo>
                <a:lnTo>
                  <a:pt x="5082617" y="2214481"/>
                </a:lnTo>
                <a:lnTo>
                  <a:pt x="5069961" y="2165262"/>
                </a:lnTo>
                <a:cubicBezTo>
                  <a:pt x="4768329" y="1195487"/>
                  <a:pt x="3863757" y="491358"/>
                  <a:pt x="2794727" y="491358"/>
                </a:cubicBezTo>
                <a:cubicBezTo>
                  <a:pt x="1725696" y="491358"/>
                  <a:pt x="821124" y="1195487"/>
                  <a:pt x="519493" y="2165262"/>
                </a:cubicBezTo>
                <a:lnTo>
                  <a:pt x="506837" y="2214481"/>
                </a:lnTo>
                <a:lnTo>
                  <a:pt x="0" y="2214481"/>
                </a:lnTo>
                <a:lnTo>
                  <a:pt x="50225" y="2019148"/>
                </a:lnTo>
                <a:cubicBezTo>
                  <a:pt x="414068" y="849356"/>
                  <a:pt x="1505208" y="0"/>
                  <a:pt x="2794727" y="0"/>
                </a:cubicBezTo>
                <a:close/>
              </a:path>
            </a:pathLst>
          </a:custGeom>
          <a:solidFill>
            <a:srgbClr val="E6E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974524" y="1613182"/>
            <a:ext cx="4666614" cy="3578603"/>
            <a:chOff x="5450595" y="1882110"/>
            <a:chExt cx="5145968" cy="3946197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450595" y="3542414"/>
              <a:ext cx="5145967" cy="2285893"/>
            </a:xfrm>
            <a:custGeom>
              <a:avLst/>
              <a:gdLst>
                <a:gd name="connsiteX0" fmla="*/ 3150515 w 5145967"/>
                <a:gd name="connsiteY0" fmla="*/ 0 h 2285893"/>
                <a:gd name="connsiteX1" fmla="*/ 5004291 w 5145967"/>
                <a:gd name="connsiteY1" fmla="*/ 566250 h 2285893"/>
                <a:gd name="connsiteX2" fmla="*/ 5145967 w 5145967"/>
                <a:gd name="connsiteY2" fmla="*/ 672194 h 2285893"/>
                <a:gd name="connsiteX3" fmla="*/ 5145967 w 5145967"/>
                <a:gd name="connsiteY3" fmla="*/ 1628181 h 2285893"/>
                <a:gd name="connsiteX4" fmla="*/ 4488255 w 5145967"/>
                <a:gd name="connsiteY4" fmla="*/ 2285893 h 2285893"/>
                <a:gd name="connsiteX5" fmla="*/ 0 w 5145967"/>
                <a:gd name="connsiteY5" fmla="*/ 2285893 h 2285893"/>
                <a:gd name="connsiteX6" fmla="*/ 95484 w 5145967"/>
                <a:gd name="connsiteY6" fmla="*/ 2025011 h 2285893"/>
                <a:gd name="connsiteX7" fmla="*/ 3150515 w 5145967"/>
                <a:gd name="connsiteY7" fmla="*/ 0 h 228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5967" h="2285893">
                  <a:moveTo>
                    <a:pt x="3150515" y="0"/>
                  </a:moveTo>
                  <a:cubicBezTo>
                    <a:pt x="3837195" y="0"/>
                    <a:pt x="4475120" y="208749"/>
                    <a:pt x="5004291" y="566250"/>
                  </a:cubicBezTo>
                  <a:lnTo>
                    <a:pt x="5145967" y="672194"/>
                  </a:lnTo>
                  <a:lnTo>
                    <a:pt x="5145967" y="1628181"/>
                  </a:lnTo>
                  <a:cubicBezTo>
                    <a:pt x="5145967" y="1991425"/>
                    <a:pt x="4851499" y="2285893"/>
                    <a:pt x="4488255" y="2285893"/>
                  </a:cubicBezTo>
                  <a:lnTo>
                    <a:pt x="0" y="2285893"/>
                  </a:lnTo>
                  <a:lnTo>
                    <a:pt x="95484" y="2025011"/>
                  </a:lnTo>
                  <a:cubicBezTo>
                    <a:pt x="598817" y="834997"/>
                    <a:pt x="1777154" y="0"/>
                    <a:pt x="3150515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675437" y="1882110"/>
              <a:ext cx="2921125" cy="2635988"/>
            </a:xfrm>
            <a:custGeom>
              <a:avLst/>
              <a:gdLst>
                <a:gd name="connsiteX0" fmla="*/ 0 w 2921125"/>
                <a:gd name="connsiteY0" fmla="*/ 0 h 2635988"/>
                <a:gd name="connsiteX1" fmla="*/ 2263413 w 2921125"/>
                <a:gd name="connsiteY1" fmla="*/ 0 h 2635988"/>
                <a:gd name="connsiteX2" fmla="*/ 2921125 w 2921125"/>
                <a:gd name="connsiteY2" fmla="*/ 657712 h 2635988"/>
                <a:gd name="connsiteX3" fmla="*/ 2921125 w 2921125"/>
                <a:gd name="connsiteY3" fmla="*/ 2635988 h 2635988"/>
                <a:gd name="connsiteX4" fmla="*/ 2909971 w 2921125"/>
                <a:gd name="connsiteY4" fmla="*/ 2635140 h 2635988"/>
                <a:gd name="connsiteX5" fmla="*/ 744 w 2921125"/>
                <a:gd name="connsiteY5" fmla="*/ 4877 h 263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1125" h="2635988">
                  <a:moveTo>
                    <a:pt x="0" y="0"/>
                  </a:moveTo>
                  <a:lnTo>
                    <a:pt x="2263413" y="0"/>
                  </a:lnTo>
                  <a:cubicBezTo>
                    <a:pt x="2626657" y="0"/>
                    <a:pt x="2921125" y="294468"/>
                    <a:pt x="2921125" y="657712"/>
                  </a:cubicBezTo>
                  <a:lnTo>
                    <a:pt x="2921125" y="2635988"/>
                  </a:lnTo>
                  <a:lnTo>
                    <a:pt x="2909971" y="2635140"/>
                  </a:lnTo>
                  <a:cubicBezTo>
                    <a:pt x="1460986" y="2487988"/>
                    <a:pt x="287827" y="1407816"/>
                    <a:pt x="744" y="487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8979673" y="1993325"/>
              <a:ext cx="1616890" cy="3723766"/>
            </a:xfrm>
            <a:custGeom>
              <a:avLst/>
              <a:gdLst>
                <a:gd name="connsiteX0" fmla="*/ 1324862 w 1616890"/>
                <a:gd name="connsiteY0" fmla="*/ 0 h 3723766"/>
                <a:gd name="connsiteX1" fmla="*/ 1326911 w 1616890"/>
                <a:gd name="connsiteY1" fmla="*/ 1112 h 3723766"/>
                <a:gd name="connsiteX2" fmla="*/ 1616890 w 1616890"/>
                <a:gd name="connsiteY2" fmla="*/ 546497 h 3723766"/>
                <a:gd name="connsiteX3" fmla="*/ 1616890 w 1616890"/>
                <a:gd name="connsiteY3" fmla="*/ 3177269 h 3723766"/>
                <a:gd name="connsiteX4" fmla="*/ 1326911 w 1616890"/>
                <a:gd name="connsiteY4" fmla="*/ 3722654 h 3723766"/>
                <a:gd name="connsiteX5" fmla="*/ 1324862 w 1616890"/>
                <a:gd name="connsiteY5" fmla="*/ 3723766 h 3723766"/>
                <a:gd name="connsiteX6" fmla="*/ 1205079 w 1616890"/>
                <a:gd name="connsiteY6" fmla="*/ 3679925 h 3723766"/>
                <a:gd name="connsiteX7" fmla="*/ 0 w 1616890"/>
                <a:gd name="connsiteY7" fmla="*/ 1861883 h 3723766"/>
                <a:gd name="connsiteX8" fmla="*/ 1205079 w 1616890"/>
                <a:gd name="connsiteY8" fmla="*/ 43841 h 37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6890" h="3723766">
                  <a:moveTo>
                    <a:pt x="1324862" y="0"/>
                  </a:moveTo>
                  <a:lnTo>
                    <a:pt x="1326911" y="1112"/>
                  </a:lnTo>
                  <a:cubicBezTo>
                    <a:pt x="1501863" y="119308"/>
                    <a:pt x="1616890" y="319470"/>
                    <a:pt x="1616890" y="546497"/>
                  </a:cubicBezTo>
                  <a:lnTo>
                    <a:pt x="1616890" y="3177269"/>
                  </a:lnTo>
                  <a:cubicBezTo>
                    <a:pt x="1616890" y="3404297"/>
                    <a:pt x="1501863" y="3604459"/>
                    <a:pt x="1326911" y="3722654"/>
                  </a:cubicBezTo>
                  <a:lnTo>
                    <a:pt x="1324862" y="3723766"/>
                  </a:lnTo>
                  <a:lnTo>
                    <a:pt x="1205079" y="3679925"/>
                  </a:lnTo>
                  <a:cubicBezTo>
                    <a:pt x="496905" y="3380393"/>
                    <a:pt x="0" y="2679167"/>
                    <a:pt x="0" y="1861883"/>
                  </a:cubicBezTo>
                  <a:cubicBezTo>
                    <a:pt x="0" y="1044599"/>
                    <a:pt x="496905" y="343374"/>
                    <a:pt x="1205079" y="4384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32940" y="2618105"/>
            <a:ext cx="8326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</a:rPr>
              <a:t>Arduino主控板、按钮、旋钮、舵机、温湿度传感器、蜂鸣器、OLED显示屏、LED灯、物联网模块、指南针、</a:t>
            </a:r>
            <a:r>
              <a:rPr lang="zh-CN" altLang="en-US" sz="3200" b="1" dirty="0">
                <a:solidFill>
                  <a:schemeClr val="bg1"/>
                </a:solidFill>
              </a:rPr>
              <a:t>纸板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635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0505440" y="0"/>
            <a:ext cx="16865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flipH="1">
            <a:off x="-635" y="3989070"/>
            <a:ext cx="1686560" cy="286893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制作过程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裁切与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拼装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pic>
        <p:nvPicPr>
          <p:cNvPr id="6" name="图片 5" descr="QQ图片202104041617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0" y="1298575"/>
            <a:ext cx="3281680" cy="246126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5573395" y="2247900"/>
            <a:ext cx="1044575" cy="5626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QQ图片20210404172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730" y="629920"/>
            <a:ext cx="1825625" cy="2893060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 rot="5400000">
            <a:off x="7433310" y="3851275"/>
            <a:ext cx="723900" cy="34925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QQ图片20210404161938"/>
          <p:cNvPicPr>
            <a:picLocks noChangeAspect="1"/>
          </p:cNvPicPr>
          <p:nvPr/>
        </p:nvPicPr>
        <p:blipFill>
          <a:blip r:embed="rId3"/>
          <a:srcRect l="5702" r="10324"/>
          <a:stretch>
            <a:fillRect/>
          </a:stretch>
        </p:blipFill>
        <p:spPr>
          <a:xfrm>
            <a:off x="6774815" y="4558665"/>
            <a:ext cx="2040890" cy="1823085"/>
          </a:xfrm>
          <a:prstGeom prst="rect">
            <a:avLst/>
          </a:prstGeom>
        </p:spPr>
      </p:pic>
      <p:sp>
        <p:nvSpPr>
          <p:cNvPr id="17" name="右箭头 16"/>
          <p:cNvSpPr/>
          <p:nvPr/>
        </p:nvSpPr>
        <p:spPr>
          <a:xfrm rot="10800000">
            <a:off x="5573395" y="5116830"/>
            <a:ext cx="843280" cy="42926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 descr="QQ图片202104041619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830" y="4147185"/>
            <a:ext cx="3157220" cy="2367915"/>
          </a:xfrm>
          <a:prstGeom prst="rect">
            <a:avLst/>
          </a:prstGeom>
        </p:spPr>
      </p:pic>
      <p:sp>
        <p:nvSpPr>
          <p:cNvPr id="27" name="任意多边形: 形状 28"/>
          <p:cNvSpPr/>
          <p:nvPr/>
        </p:nvSpPr>
        <p:spPr>
          <a:xfrm>
            <a:off x="10022840" y="1742440"/>
            <a:ext cx="21691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8" name="任意多边形: 形状 12"/>
          <p:cNvSpPr/>
          <p:nvPr/>
        </p:nvSpPr>
        <p:spPr>
          <a:xfrm flipH="1">
            <a:off x="-635" y="1920875"/>
            <a:ext cx="1058545" cy="3625215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0505440" y="0"/>
            <a:ext cx="16865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flipH="1">
            <a:off x="-635" y="3989070"/>
            <a:ext cx="1686560" cy="286893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制作过程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固定与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装饰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pic>
        <p:nvPicPr>
          <p:cNvPr id="6" name="图片 5" descr="D:\下载\tim\QQ图片20210404162127.jpgQQ图片202104041621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06600" y="1606233"/>
            <a:ext cx="3281680" cy="1845945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5573395" y="2247900"/>
            <a:ext cx="1044575" cy="5626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D:\下载\tim\QQ图片20210404162001.jpgQQ图片20210404162001"/>
          <p:cNvPicPr>
            <a:picLocks noChangeAspect="1"/>
          </p:cNvPicPr>
          <p:nvPr/>
        </p:nvPicPr>
        <p:blipFill>
          <a:blip r:embed="rId2"/>
          <a:srcRect r="25119"/>
          <a:stretch>
            <a:fillRect/>
          </a:stretch>
        </p:blipFill>
        <p:spPr>
          <a:xfrm rot="16200000">
            <a:off x="6958965" y="1332230"/>
            <a:ext cx="2118360" cy="2122170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 rot="5400000">
            <a:off x="7522845" y="3874135"/>
            <a:ext cx="723900" cy="34925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D:\下载\tim\QQ图片20210404162010.jpgQQ图片20210404162010"/>
          <p:cNvPicPr>
            <a:picLocks noChangeAspect="1"/>
          </p:cNvPicPr>
          <p:nvPr/>
        </p:nvPicPr>
        <p:blipFill>
          <a:blip r:embed="rId3"/>
          <a:srcRect t="13201" b="23511"/>
          <a:stretch>
            <a:fillRect/>
          </a:stretch>
        </p:blipFill>
        <p:spPr>
          <a:xfrm>
            <a:off x="6777355" y="4645660"/>
            <a:ext cx="2214880" cy="1869440"/>
          </a:xfrm>
          <a:prstGeom prst="rect">
            <a:avLst/>
          </a:prstGeom>
        </p:spPr>
      </p:pic>
      <p:sp>
        <p:nvSpPr>
          <p:cNvPr id="17" name="右箭头 16"/>
          <p:cNvSpPr/>
          <p:nvPr/>
        </p:nvSpPr>
        <p:spPr>
          <a:xfrm rot="10800000">
            <a:off x="5573395" y="5116830"/>
            <a:ext cx="843280" cy="42926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 descr="D:\下载\tim\QQ图片20210404162151.jpgQQ图片20210404162151"/>
          <p:cNvPicPr>
            <a:picLocks noChangeAspect="1"/>
          </p:cNvPicPr>
          <p:nvPr/>
        </p:nvPicPr>
        <p:blipFill>
          <a:blip r:embed="rId4"/>
          <a:srcRect t="26012" b="21507"/>
          <a:stretch>
            <a:fillRect/>
          </a:stretch>
        </p:blipFill>
        <p:spPr>
          <a:xfrm>
            <a:off x="3127375" y="4415155"/>
            <a:ext cx="2160905" cy="2016760"/>
          </a:xfrm>
          <a:prstGeom prst="rect">
            <a:avLst/>
          </a:prstGeom>
        </p:spPr>
      </p:pic>
      <p:sp>
        <p:nvSpPr>
          <p:cNvPr id="27" name="任意多边形: 形状 28"/>
          <p:cNvSpPr/>
          <p:nvPr/>
        </p:nvSpPr>
        <p:spPr>
          <a:xfrm>
            <a:off x="10022840" y="1742440"/>
            <a:ext cx="21691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8" name="任意多边形: 形状 12"/>
          <p:cNvSpPr/>
          <p:nvPr/>
        </p:nvSpPr>
        <p:spPr>
          <a:xfrm flipH="1">
            <a:off x="-635" y="1920875"/>
            <a:ext cx="1058545" cy="3625215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0505440" y="0"/>
            <a:ext cx="16865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flipH="1">
            <a:off x="-635" y="3989070"/>
            <a:ext cx="1686560" cy="286893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821" y="476305"/>
            <a:ext cx="1612900" cy="5219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制作过程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3320" y="629920"/>
            <a:ext cx="1764030" cy="3683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腰带与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4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电源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outerShdw blurRad="127000" dist="38100" dir="5400000" algn="t" rotWithShape="0">
                  <a:prstClr val="black">
                    <a:alpha val="24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pic>
        <p:nvPicPr>
          <p:cNvPr id="6" name="图片 5" descr="D:\下载\tim\999s.jpg999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15405" y="2402205"/>
            <a:ext cx="3300095" cy="2475230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5064125" y="3452495"/>
            <a:ext cx="1044575" cy="56261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D:\下载\tim\QQ图片20210404162025.jpgQQ图片202104041620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6200000">
            <a:off x="1549400" y="2606040"/>
            <a:ext cx="3531870" cy="2649220"/>
          </a:xfrm>
          <a:prstGeom prst="rect">
            <a:avLst/>
          </a:prstGeom>
        </p:spPr>
      </p:pic>
      <p:sp>
        <p:nvSpPr>
          <p:cNvPr id="27" name="任意多边形: 形状 28"/>
          <p:cNvSpPr/>
          <p:nvPr/>
        </p:nvSpPr>
        <p:spPr>
          <a:xfrm>
            <a:off x="10022840" y="1742440"/>
            <a:ext cx="2169160" cy="3373120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8" name="任意多边形: 形状 12"/>
          <p:cNvSpPr/>
          <p:nvPr/>
        </p:nvSpPr>
        <p:spPr>
          <a:xfrm flipH="1">
            <a:off x="-635" y="1920875"/>
            <a:ext cx="1058545" cy="3625215"/>
          </a:xfrm>
          <a:custGeom>
            <a:avLst/>
            <a:gdLst>
              <a:gd name="connsiteX0" fmla="*/ 1686631 w 1686631"/>
              <a:gd name="connsiteY0" fmla="*/ 0 h 5905044"/>
              <a:gd name="connsiteX1" fmla="*/ 1686631 w 1686631"/>
              <a:gd name="connsiteY1" fmla="*/ 5905044 h 5905044"/>
              <a:gd name="connsiteX2" fmla="*/ 1650939 w 1686631"/>
              <a:gd name="connsiteY2" fmla="*/ 5885094 h 5905044"/>
              <a:gd name="connsiteX3" fmla="*/ 0 w 1686631"/>
              <a:gd name="connsiteY3" fmla="*/ 2952522 h 5905044"/>
              <a:gd name="connsiteX4" fmla="*/ 1650939 w 1686631"/>
              <a:gd name="connsiteY4" fmla="*/ 19951 h 5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631" h="5905044">
                <a:moveTo>
                  <a:pt x="1686631" y="0"/>
                </a:moveTo>
                <a:lnTo>
                  <a:pt x="1686631" y="5905044"/>
                </a:lnTo>
                <a:lnTo>
                  <a:pt x="1650939" y="5885094"/>
                </a:lnTo>
                <a:cubicBezTo>
                  <a:pt x="661162" y="5283691"/>
                  <a:pt x="0" y="4195317"/>
                  <a:pt x="0" y="2952522"/>
                </a:cubicBezTo>
                <a:cubicBezTo>
                  <a:pt x="0" y="1709726"/>
                  <a:pt x="661162" y="621354"/>
                  <a:pt x="1650939" y="1995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</Words>
  <Application>WPS 演示</Application>
  <PresentationFormat>宽屏</PresentationFormat>
  <Paragraphs>167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思源黑体 CN Heavy</vt:lpstr>
      <vt:lpstr>黑体</vt:lpstr>
      <vt:lpstr>思源黑体 CN Light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高蓉</dc:creator>
  <cp:lastModifiedBy>一蓑烟雨</cp:lastModifiedBy>
  <cp:revision>214</cp:revision>
  <dcterms:created xsi:type="dcterms:W3CDTF">2020-04-30T16:12:00Z</dcterms:created>
  <dcterms:modified xsi:type="dcterms:W3CDTF">2021-04-04T14:16:47Z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2052-11.1.0.10116</vt:lpwstr>
  </property>
  <property fmtid="{D5CDD505-2E9C-101B-9397-08002B2CF9AE}" pid="3" name="KSOTemplateUUID">
    <vt:lpwstr>v1.0_mb_6af09mC9t3jvIrt3ibeiKQ==</vt:lpwstr>
  </property>
  <property fmtid="{D5CDD505-2E9C-101B-9397-08002B2CF9AE}" pid="4" name="ICV">
    <vt:lpwstr>63B07B313BF44510BB621B674E6442D0</vt:lpwstr>
  </property>
</Properties>
</file>